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A5E46"/>
    <a:srgbClr val="F9D8D7"/>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2685</TotalTime>
  <Words>2333</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330</cp:revision>
  <dcterms:created xsi:type="dcterms:W3CDTF">2021-02-09T17:31:19Z</dcterms:created>
  <dcterms:modified xsi:type="dcterms:W3CDTF">2021-03-25T02:24:04Z</dcterms:modified>
</cp:coreProperties>
</file>