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the Prophet Model.</a:t>
            </a:r>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models, here are some of the key findings.</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From our existing PostgreSQL database, we added the monthly rates, day of week and predicted rates table to identify time trends in prices.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2561</TotalTime>
  <Words>2548</Words>
  <Application>Microsoft Office PowerPoint</Application>
  <PresentationFormat>Widescreen</PresentationFormat>
  <Paragraphs>257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297</cp:revision>
  <dcterms:created xsi:type="dcterms:W3CDTF">2021-02-09T17:31:19Z</dcterms:created>
  <dcterms:modified xsi:type="dcterms:W3CDTF">2021-03-24T15:44:30Z</dcterms:modified>
</cp:coreProperties>
</file>