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Spectral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pectral-bold.fntdata"/><Relationship Id="rId10" Type="http://schemas.openxmlformats.org/officeDocument/2006/relationships/font" Target="fonts/Spectral-regular.fntdata"/><Relationship Id="rId13" Type="http://schemas.openxmlformats.org/officeDocument/2006/relationships/font" Target="fonts/Spectral-boldItalic.fntdata"/><Relationship Id="rId12" Type="http://schemas.openxmlformats.org/officeDocument/2006/relationships/font" Target="fonts/Spectral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83711463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83711463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837114630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837114630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837114630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837114630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C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latin typeface="Spectral"/>
                <a:ea typeface="Spectral"/>
                <a:cs typeface="Spectral"/>
                <a:sym typeface="Spectral"/>
              </a:rPr>
              <a:t>Cafe Quest</a:t>
            </a:r>
            <a:endParaRPr sz="5500"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Chase Solano, Hiwete Teshale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56" name="Google Shape;56;p13" title="—Pngtree—coffee icon icon element_718600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80" y="6"/>
            <a:ext cx="2147800" cy="21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C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Project Overview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ectral"/>
              <a:buChar char="-"/>
            </a:pP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A coffee shop finder for UNCG students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-"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@uncg.edu email verification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-"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Users can display their Major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ectral"/>
              <a:buChar char="-"/>
            </a:pP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Main User-side UI is an interactive map with popular coffee shops in the area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-"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Google Maps API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ectral"/>
              <a:buChar char="-"/>
            </a:pP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Users can schedule events at coffee shops for other users to see/RSVP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ectral"/>
              <a:buChar char="-"/>
            </a:pP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Provider-side UI allows management of both users and events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C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Provider Side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516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ectral"/>
              <a:buChar char="-"/>
            </a:pP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Separate login page from users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ectral"/>
              <a:buChar char="-"/>
            </a:pP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Manages user reviews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-"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Review summary with rating averages, # of 5-star ratings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ectral"/>
              <a:buChar char="-"/>
            </a:pP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Oversees posted events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-"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Can manage 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the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visibility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 of posted events as needed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ectral"/>
              <a:buChar char="-"/>
            </a:pP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Manages user accounts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-"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Access to overview 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information</a:t>
            </a:r>
            <a:r>
              <a:rPr lang="en">
                <a:latin typeface="Spectral"/>
                <a:ea typeface="Spectral"/>
                <a:cs typeface="Spectral"/>
                <a:sym typeface="Spectral"/>
              </a:rPr>
              <a:t> about users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-"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Can add/remove users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5300" y="1609475"/>
            <a:ext cx="3478326" cy="20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4C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User Side</a:t>
            </a: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81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ectral"/>
              <a:buChar char="-"/>
            </a:pP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Must have a UNCG email in order to sign up 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ectral"/>
              <a:buChar char="-"/>
            </a:pP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Finding coffee shops other UNCG students love 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Spectral"/>
              <a:buChar char="-"/>
            </a:pPr>
            <a:r>
              <a:rPr lang="en">
                <a:latin typeface="Spectral"/>
                <a:ea typeface="Spectral"/>
                <a:cs typeface="Spectral"/>
                <a:sym typeface="Spectral"/>
              </a:rPr>
              <a:t>Users can leave reviews that other users can see while exploring the map</a:t>
            </a:r>
            <a:endParaRPr>
              <a:latin typeface="Spectral"/>
              <a:ea typeface="Spectral"/>
              <a:cs typeface="Spectral"/>
              <a:sym typeface="Spectr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Spectral"/>
              <a:buChar char="-"/>
            </a:pPr>
            <a:r>
              <a:rPr lang="en" sz="1600">
                <a:latin typeface="Spectral"/>
                <a:ea typeface="Spectral"/>
                <a:cs typeface="Spectral"/>
                <a:sym typeface="Spectral"/>
              </a:rPr>
              <a:t>Users can create events to post to specific cafes</a:t>
            </a:r>
            <a:endParaRPr sz="1600"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877" y="1903114"/>
            <a:ext cx="3924898" cy="238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