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7" r:id="rId5"/>
    <p:sldId id="258" r:id="rId6"/>
    <p:sldId id="261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2ADB-5C6C-43CB-A4E3-266357273C15}" type="datetimeFigureOut">
              <a:rPr lang="en-US" smtClean="0"/>
              <a:t>6/5/2011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4D92-F37F-46B0-A2D6-D98473C861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bhago\Dialogue%20promo%20OM%20SHANTI%20OM%20..%20new%20(Bhaago%20scene)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FlashBack</a:t>
            </a:r>
            <a:r>
              <a:rPr lang="en-US" dirty="0" smtClean="0">
                <a:solidFill>
                  <a:schemeClr val="bg1"/>
                </a:solidFill>
              </a:rPr>
              <a:t>……..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5715000"/>
            <a:ext cx="4953000" cy="838200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Prof. Srinivasan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Chairman, IISC, Bangalore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1.bp.blogspot.com/_Uqeg8v-9qpo/TS5ANbVk1FI/AAAAAAAAACU/8X_2fiMhU0o/s1600/Global+Warm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0"/>
            <a:ext cx="4355198" cy="3341861"/>
          </a:xfrm>
          <a:prstGeom prst="rect">
            <a:avLst/>
          </a:prstGeom>
          <a:noFill/>
        </p:spPr>
      </p:pic>
      <p:pic>
        <p:nvPicPr>
          <p:cNvPr id="3075" name="Picture 3" descr="C:\Users\mkumar\Desktop\srinivas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2877240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Bhago</a:t>
            </a:r>
            <a:r>
              <a:rPr lang="en-US" dirty="0" smtClean="0">
                <a:solidFill>
                  <a:schemeClr val="bg1"/>
                </a:solidFill>
              </a:rPr>
              <a:t>!!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smtClean="0">
                <a:solidFill>
                  <a:schemeClr val="bg1"/>
                </a:solidFill>
              </a:rPr>
              <a:t>Run from nature's fury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Dialogue promo OM SHANTI OM .. new (Bhaago scene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1371600"/>
            <a:ext cx="6629400" cy="497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Simulate</a:t>
            </a:r>
            <a:r>
              <a:rPr lang="en-US" dirty="0" smtClean="0">
                <a:solidFill>
                  <a:schemeClr val="bg1"/>
                </a:solidFill>
              </a:rPr>
              <a:t> the future disasters by being very close to reality.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Motivate </a:t>
            </a:r>
            <a:r>
              <a:rPr lang="en-US" dirty="0" smtClean="0">
                <a:solidFill>
                  <a:schemeClr val="bg1"/>
                </a:solidFill>
              </a:rPr>
              <a:t>people to take appropriate actions in the present.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Idea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Build a game simulating Natural Disasters (</a:t>
            </a:r>
            <a:r>
              <a:rPr lang="en-US" dirty="0" smtClean="0">
                <a:solidFill>
                  <a:schemeClr val="bg1"/>
                </a:solidFill>
              </a:rPr>
              <a:t>sea level rising , </a:t>
            </a:r>
            <a:r>
              <a:rPr lang="en-US" dirty="0" smtClean="0">
                <a:solidFill>
                  <a:schemeClr val="bg1"/>
                </a:solidFill>
              </a:rPr>
              <a:t>floods, global warming, etc..) of future.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this game, a user is placed in a location with a natural </a:t>
            </a:r>
            <a:r>
              <a:rPr lang="en-US" dirty="0" err="1" smtClean="0">
                <a:solidFill>
                  <a:schemeClr val="bg1"/>
                </a:solidFill>
              </a:rPr>
              <a:t>disater</a:t>
            </a:r>
            <a:r>
              <a:rPr lang="en-US" dirty="0" smtClean="0">
                <a:solidFill>
                  <a:schemeClr val="bg1"/>
                </a:solidFill>
              </a:rPr>
              <a:t> and the goal is to save his life.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runs to places </a:t>
            </a:r>
            <a:r>
              <a:rPr lang="en-US" dirty="0" smtClean="0">
                <a:solidFill>
                  <a:schemeClr val="bg1"/>
                </a:solidFill>
              </a:rPr>
              <a:t>and takes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various pledges </a:t>
            </a:r>
            <a:r>
              <a:rPr lang="en-US" dirty="0" smtClean="0">
                <a:solidFill>
                  <a:schemeClr val="bg1"/>
                </a:solidFill>
              </a:rPr>
              <a:t>to save himself.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Game makes </a:t>
            </a:r>
            <a:r>
              <a:rPr lang="en-US" dirty="0" smtClean="0">
                <a:solidFill>
                  <a:schemeClr val="bg1"/>
                </a:solidFill>
              </a:rPr>
              <a:t>use of </a:t>
            </a:r>
            <a:r>
              <a:rPr lang="en-US" dirty="0" smtClean="0">
                <a:solidFill>
                  <a:schemeClr val="bg1"/>
                </a:solidFill>
              </a:rPr>
              <a:t>Real Data ( like Elevation, geo locations, geo conditions etc)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does it help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Educate people about the ill effects of Global Warming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Motivates people to take Green Initiatives.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Closes the loop on the pledges taken.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Leveraging the social platform to spread awareness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6000" dirty="0">
                <a:solidFill>
                  <a:schemeClr val="bg1"/>
                </a:solidFill>
              </a:rPr>
              <a:t>	</a:t>
            </a:r>
            <a:r>
              <a:rPr lang="en-US" sz="6000" dirty="0" smtClean="0">
                <a:solidFill>
                  <a:schemeClr val="bg1"/>
                </a:solidFill>
              </a:rPr>
              <a:t>			</a:t>
            </a:r>
            <a:r>
              <a:rPr lang="en-US" sz="6000" dirty="0" smtClean="0">
                <a:solidFill>
                  <a:schemeClr val="bg1"/>
                </a:solidFill>
              </a:rPr>
              <a:t>Demo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Future Plans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Completion of Android App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IPhone</a:t>
            </a:r>
            <a:r>
              <a:rPr lang="en-US" dirty="0" smtClean="0">
                <a:solidFill>
                  <a:schemeClr val="bg1"/>
                </a:solidFill>
              </a:rPr>
              <a:t> App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Include more simulations for various natural Disasters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Sharing on social communities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Android Gaming App.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Only natural disaster considered is Sea Level Rising.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used from Google Maps </a:t>
            </a:r>
            <a:r>
              <a:rPr lang="en-US" dirty="0" err="1" smtClean="0">
                <a:solidFill>
                  <a:schemeClr val="bg1"/>
                </a:solidFill>
              </a:rPr>
              <a:t>Apis</a:t>
            </a:r>
            <a:r>
              <a:rPr lang="en-US" dirty="0" smtClean="0">
                <a:solidFill>
                  <a:schemeClr val="bg1"/>
                </a:solidFill>
              </a:rPr>
              <a:t> for locations.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Data used from http://gpsvisualiser.com for elevations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195</Words>
  <Application>Microsoft Office PowerPoint</Application>
  <PresentationFormat>On-screen Show (4:3)</PresentationFormat>
  <Paragraphs>45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FlashBack……..</vt:lpstr>
      <vt:lpstr>Bhago!!  -Run from nature's fury </vt:lpstr>
      <vt:lpstr>Problem</vt:lpstr>
      <vt:lpstr>Idea </vt:lpstr>
      <vt:lpstr>How does it help </vt:lpstr>
      <vt:lpstr>Slide 6</vt:lpstr>
      <vt:lpstr>Future Plans</vt:lpstr>
      <vt:lpstr>Current State</vt:lpstr>
    </vt:vector>
  </TitlesOfParts>
  <Company>Intuit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Bhago</dc:title>
  <dc:creator>mkumar</dc:creator>
  <cp:lastModifiedBy>mkumar</cp:lastModifiedBy>
  <cp:revision>35</cp:revision>
  <dcterms:created xsi:type="dcterms:W3CDTF">2011-06-05T06:12:57Z</dcterms:created>
  <dcterms:modified xsi:type="dcterms:W3CDTF">2011-06-05T09:33:31Z</dcterms:modified>
</cp:coreProperties>
</file>