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bhago\Dialogue%20promo%20OM%20SHANTI%20OM%20..%20new%20(Bhaago%20scene)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Bhagooo</a:t>
            </a:r>
            <a:r>
              <a:rPr lang="en-US" dirty="0" smtClean="0">
                <a:solidFill>
                  <a:schemeClr val="bg1"/>
                </a:solidFill>
              </a:rPr>
              <a:t>!!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smtClean="0">
                <a:solidFill>
                  <a:schemeClr val="bg1"/>
                </a:solidFill>
              </a:rPr>
              <a:t>Run from nature's fury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Dialogue promo OM SHANTI OM .. new (Bhaago scene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662940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game simulating Natural Disasters (</a:t>
            </a:r>
            <a:r>
              <a:rPr lang="en-US" dirty="0" smtClean="0">
                <a:solidFill>
                  <a:schemeClr val="bg1"/>
                </a:solidFill>
              </a:rPr>
              <a:t>sea level rising , </a:t>
            </a:r>
            <a:r>
              <a:rPr lang="en-US" dirty="0" smtClean="0">
                <a:solidFill>
                  <a:schemeClr val="bg1"/>
                </a:solidFill>
              </a:rPr>
              <a:t>floods, global warming, etc..) of future.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Using Real Data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runs to places and takes various actions to save himself/herself.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does it help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Educate people about the ill effects of Global Warming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Motivates people to take Green Initiatives.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Closes the loop on the pledges taken.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Leveraging the social platform to spread awareness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Android Gaming App.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Only natural disaster considered is Sea Level Rising.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used from Google Maps </a:t>
            </a:r>
            <a:r>
              <a:rPr lang="en-US" dirty="0" err="1" smtClean="0">
                <a:solidFill>
                  <a:schemeClr val="bg1"/>
                </a:solidFill>
              </a:rPr>
              <a:t>Apis</a:t>
            </a:r>
            <a:r>
              <a:rPr lang="en-US" dirty="0" smtClean="0">
                <a:solidFill>
                  <a:schemeClr val="bg1"/>
                </a:solidFill>
              </a:rPr>
              <a:t> for locations.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used from http://gpsvisualiser.com for elevations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Completion of Android App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IPhone</a:t>
            </a:r>
            <a:r>
              <a:rPr lang="en-US" dirty="0" smtClean="0">
                <a:solidFill>
                  <a:schemeClr val="bg1"/>
                </a:solidFill>
              </a:rPr>
              <a:t> App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 more simulations for various natural Disasters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Sharing on social communities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	</a:t>
            </a:r>
            <a:r>
              <a:rPr lang="en-US" sz="6000" dirty="0" smtClean="0">
                <a:solidFill>
                  <a:schemeClr val="bg1"/>
                </a:solidFill>
              </a:rPr>
              <a:t>Demo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124</Words>
  <Application>Microsoft Office PowerPoint</Application>
  <PresentationFormat>On-screen Show (4:3)</PresentationFormat>
  <Paragraphs>35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Bhagooo!!  -Run from nature's fury </vt:lpstr>
      <vt:lpstr>Idea </vt:lpstr>
      <vt:lpstr>How does it help </vt:lpstr>
      <vt:lpstr>Current State</vt:lpstr>
      <vt:lpstr>Future Plans</vt:lpstr>
      <vt:lpstr>Slide 6</vt:lpstr>
    </vt:vector>
  </TitlesOfParts>
  <Company>Intuit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Bhago</dc:title>
  <dc:creator>mkumar</dc:creator>
  <cp:lastModifiedBy>mkumar</cp:lastModifiedBy>
  <cp:revision>16</cp:revision>
  <dcterms:created xsi:type="dcterms:W3CDTF">2011-06-05T06:12:57Z</dcterms:created>
  <dcterms:modified xsi:type="dcterms:W3CDTF">2011-06-05T07:17:18Z</dcterms:modified>
</cp:coreProperties>
</file>