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2"/>
  </p:notesMasterIdLst>
  <p:handoutMasterIdLst>
    <p:handoutMasterId r:id="rId13"/>
  </p:handoutMasterIdLst>
  <p:sldIdLst>
    <p:sldId id="256" r:id="rId2"/>
    <p:sldId id="1398" r:id="rId3"/>
    <p:sldId id="416" r:id="rId4"/>
    <p:sldId id="1401" r:id="rId5"/>
    <p:sldId id="1402" r:id="rId6"/>
    <p:sldId id="1406" r:id="rId7"/>
    <p:sldId id="1407" r:id="rId8"/>
    <p:sldId id="1405" r:id="rId9"/>
    <p:sldId id="1404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33A"/>
    <a:srgbClr val="FF8F1C"/>
    <a:srgbClr val="840B55"/>
    <a:srgbClr val="C800A1"/>
    <a:srgbClr val="3C1053"/>
    <a:srgbClr val="5C068C"/>
    <a:srgbClr val="5C338C"/>
    <a:srgbClr val="3972FF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2" autoAdjust="0"/>
    <p:restoredTop sz="94613"/>
  </p:normalViewPr>
  <p:slideViewPr>
    <p:cSldViewPr snapToGrid="0">
      <p:cViewPr varScale="1">
        <p:scale>
          <a:sx n="87" d="100"/>
          <a:sy n="87" d="100"/>
        </p:scale>
        <p:origin x="726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4B6DB-A8D9-41C9-A47A-90D9E870E77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967E3-BA6B-4461-98A3-4DA2230F5B07}" type="pres">
      <dgm:prSet presAssocID="{2034B6DB-A8D9-41C9-A47A-90D9E870E7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CBFD0EDC-7563-4B80-A10A-0183FBC2F5B2}" type="presOf" srcId="{2034B6DB-A8D9-41C9-A47A-90D9E870E774}" destId="{7E4967E3-BA6B-4461-98A3-4DA2230F5B07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3D425-00EF-40B5-8315-CB688BAE5F3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0D4F9C-CD82-4E18-8A1F-1700F5B8CB2E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Auction process</a:t>
          </a:r>
        </a:p>
      </dgm:t>
    </dgm:pt>
    <dgm:pt modelId="{7C2C8D85-6622-41AC-A4D3-6197126D2D67}" type="parTrans" cxnId="{853A1CC3-0A2E-484A-AC59-43BF16EF0185}">
      <dgm:prSet/>
      <dgm:spPr/>
      <dgm:t>
        <a:bodyPr/>
        <a:lstStyle/>
        <a:p>
          <a:endParaRPr lang="en-US"/>
        </a:p>
      </dgm:t>
    </dgm:pt>
    <dgm:pt modelId="{C27491A8-AD4E-47A1-BA8D-FF2E95CF36AD}" type="sibTrans" cxnId="{853A1CC3-0A2E-484A-AC59-43BF16EF0185}">
      <dgm:prSet/>
      <dgm:spPr/>
      <dgm:t>
        <a:bodyPr/>
        <a:lstStyle/>
        <a:p>
          <a:endParaRPr lang="en-US"/>
        </a:p>
      </dgm:t>
    </dgm:pt>
    <dgm:pt modelId="{9811B0A1-2532-497E-89B3-F3C61F382C19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Successful bid</a:t>
          </a:r>
        </a:p>
        <a:p>
          <a:r>
            <a:rPr lang="en-US" sz="1000" dirty="0"/>
            <a:t>Bid &gt; Reserve </a:t>
          </a:r>
        </a:p>
      </dgm:t>
    </dgm:pt>
    <dgm:pt modelId="{ADA85C18-1EB2-4AD7-BA56-8DC5EA13856C}" type="parTrans" cxnId="{2A38F71F-A4A4-41B1-8CB4-CF0FFC3593E1}">
      <dgm:prSet/>
      <dgm:spPr/>
      <dgm:t>
        <a:bodyPr/>
        <a:lstStyle/>
        <a:p>
          <a:endParaRPr lang="en-US" dirty="0"/>
        </a:p>
      </dgm:t>
    </dgm:pt>
    <dgm:pt modelId="{12443289-AD33-446A-8479-CCA2A8E322C9}" type="sibTrans" cxnId="{2A38F71F-A4A4-41B1-8CB4-CF0FFC3593E1}">
      <dgm:prSet/>
      <dgm:spPr/>
      <dgm:t>
        <a:bodyPr/>
        <a:lstStyle/>
        <a:p>
          <a:endParaRPr lang="en-US"/>
        </a:p>
      </dgm:t>
    </dgm:pt>
    <dgm:pt modelId="{8DCBB412-487F-4980-9174-8F35D3801860}">
      <dgm:prSet phldrT="[Text]"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Low bid</a:t>
          </a:r>
        </a:p>
      </dgm:t>
    </dgm:pt>
    <dgm:pt modelId="{5996AE41-B8F2-4FAA-93DD-912F6399A03A}" type="parTrans" cxnId="{4C5B8700-B895-472F-BCB2-528BCC84C43F}">
      <dgm:prSet/>
      <dgm:spPr/>
      <dgm:t>
        <a:bodyPr/>
        <a:lstStyle/>
        <a:p>
          <a:endParaRPr lang="en-US" dirty="0"/>
        </a:p>
      </dgm:t>
    </dgm:pt>
    <dgm:pt modelId="{7208B27B-AAE8-468A-8F9D-BC12CF23C7A7}" type="sibTrans" cxnId="{4C5B8700-B895-472F-BCB2-528BCC84C43F}">
      <dgm:prSet/>
      <dgm:spPr/>
      <dgm:t>
        <a:bodyPr/>
        <a:lstStyle/>
        <a:p>
          <a:endParaRPr lang="en-US"/>
        </a:p>
      </dgm:t>
    </dgm:pt>
    <dgm:pt modelId="{8BB845BA-1EA7-45DB-A45E-743929D7BDED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200" dirty="0"/>
            <a:t>Entire recycle happens again it is more cost driven. Need to get more insight about low and no bid properties</a:t>
          </a:r>
        </a:p>
      </dgm:t>
    </dgm:pt>
    <dgm:pt modelId="{DFCFA98F-94EE-4E1A-88B0-4DF18C9E731C}" type="parTrans" cxnId="{46B3279A-F732-48BE-9BAD-202D5368B76F}">
      <dgm:prSet/>
      <dgm:spPr/>
      <dgm:t>
        <a:bodyPr/>
        <a:lstStyle/>
        <a:p>
          <a:endParaRPr lang="en-US"/>
        </a:p>
      </dgm:t>
    </dgm:pt>
    <dgm:pt modelId="{DC56F791-6AA9-4348-B975-9061ADB436D6}" type="sibTrans" cxnId="{46B3279A-F732-48BE-9BAD-202D5368B76F}">
      <dgm:prSet/>
      <dgm:spPr/>
      <dgm:t>
        <a:bodyPr/>
        <a:lstStyle/>
        <a:p>
          <a:endParaRPr lang="en-US"/>
        </a:p>
      </dgm:t>
    </dgm:pt>
    <dgm:pt modelId="{2C19188C-E8C5-4490-A844-8843B89BBE6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Yes</a:t>
          </a:r>
        </a:p>
      </dgm:t>
    </dgm:pt>
    <dgm:pt modelId="{358613DF-F72C-47A5-937B-F4B900967813}" type="parTrans" cxnId="{A0EC5EDD-23DB-49B7-99FB-0601261F330D}">
      <dgm:prSet/>
      <dgm:spPr/>
      <dgm:t>
        <a:bodyPr/>
        <a:lstStyle/>
        <a:p>
          <a:endParaRPr lang="en-US"/>
        </a:p>
      </dgm:t>
    </dgm:pt>
    <dgm:pt modelId="{68231BD3-471C-42D0-9747-A7A926B680CB}" type="sibTrans" cxnId="{A0EC5EDD-23DB-49B7-99FB-0601261F330D}">
      <dgm:prSet/>
      <dgm:spPr/>
      <dgm:t>
        <a:bodyPr/>
        <a:lstStyle/>
        <a:p>
          <a:endParaRPr lang="en-US"/>
        </a:p>
      </dgm:t>
    </dgm:pt>
    <dgm:pt modelId="{F912C157-6BE0-4C74-96AE-0081E58EFFA7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No</a:t>
          </a:r>
        </a:p>
      </dgm:t>
    </dgm:pt>
    <dgm:pt modelId="{8EC0EEDA-224E-473D-AAC1-0D0B4F3B559B}" type="parTrans" cxnId="{9F6D438D-5C0E-4328-A15E-E049C4529B97}">
      <dgm:prSet/>
      <dgm:spPr/>
      <dgm:t>
        <a:bodyPr/>
        <a:lstStyle/>
        <a:p>
          <a:endParaRPr lang="en-US"/>
        </a:p>
      </dgm:t>
    </dgm:pt>
    <dgm:pt modelId="{849BAF44-9F93-4E6F-AFE5-DD50CF3B162A}" type="sibTrans" cxnId="{9F6D438D-5C0E-4328-A15E-E049C4529B97}">
      <dgm:prSet/>
      <dgm:spPr/>
      <dgm:t>
        <a:bodyPr/>
        <a:lstStyle/>
        <a:p>
          <a:endParaRPr lang="en-US"/>
        </a:p>
      </dgm:t>
    </dgm:pt>
    <dgm:pt modelId="{1FF33687-F77E-4FBA-BDEA-986984BD469D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Manual review</a:t>
          </a:r>
        </a:p>
      </dgm:t>
    </dgm:pt>
    <dgm:pt modelId="{2B0F48C4-41DF-43D4-918F-0CE75E8C4948}" type="parTrans" cxnId="{B9753A15-FDEE-40BD-91D8-63443A452C9C}">
      <dgm:prSet/>
      <dgm:spPr/>
      <dgm:t>
        <a:bodyPr/>
        <a:lstStyle/>
        <a:p>
          <a:endParaRPr lang="en-US"/>
        </a:p>
      </dgm:t>
    </dgm:pt>
    <dgm:pt modelId="{A09A11C0-85D4-41AD-83E4-985512436E6F}" type="sibTrans" cxnId="{B9753A15-FDEE-40BD-91D8-63443A452C9C}">
      <dgm:prSet/>
      <dgm:spPr/>
      <dgm:t>
        <a:bodyPr/>
        <a:lstStyle/>
        <a:p>
          <a:endParaRPr lang="en-US"/>
        </a:p>
      </dgm:t>
    </dgm:pt>
    <dgm:pt modelId="{5EFE7CC8-6124-49BC-8E27-A92B741A494B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Property sold</a:t>
          </a:r>
        </a:p>
      </dgm:t>
    </dgm:pt>
    <dgm:pt modelId="{727E4D8E-3460-4549-8455-DBAE8E88BC58}" type="parTrans" cxnId="{60806847-D4D3-40DE-9E7B-6E183CF3571D}">
      <dgm:prSet/>
      <dgm:spPr/>
      <dgm:t>
        <a:bodyPr/>
        <a:lstStyle/>
        <a:p>
          <a:endParaRPr lang="en-US"/>
        </a:p>
      </dgm:t>
    </dgm:pt>
    <dgm:pt modelId="{0C190B86-3232-440B-A6CC-9DA80EC40D57}" type="sibTrans" cxnId="{60806847-D4D3-40DE-9E7B-6E183CF3571D}">
      <dgm:prSet/>
      <dgm:spPr/>
      <dgm:t>
        <a:bodyPr/>
        <a:lstStyle/>
        <a:p>
          <a:endParaRPr lang="en-US"/>
        </a:p>
      </dgm:t>
    </dgm:pt>
    <dgm:pt modelId="{829A9D7F-653D-47DC-B04E-5F515B79BE6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Recycle</a:t>
          </a:r>
        </a:p>
      </dgm:t>
    </dgm:pt>
    <dgm:pt modelId="{074B05B6-ED9E-49CD-A11D-2D9E1E4D5CC8}" type="parTrans" cxnId="{D5C3A1EE-B78B-40DB-A7A1-4FDB8F05123B}">
      <dgm:prSet/>
      <dgm:spPr/>
      <dgm:t>
        <a:bodyPr/>
        <a:lstStyle/>
        <a:p>
          <a:endParaRPr lang="en-US"/>
        </a:p>
      </dgm:t>
    </dgm:pt>
    <dgm:pt modelId="{F710661E-F8DC-468F-995C-7DEE2C85726D}" type="sibTrans" cxnId="{D5C3A1EE-B78B-40DB-A7A1-4FDB8F05123B}">
      <dgm:prSet/>
      <dgm:spPr/>
      <dgm:t>
        <a:bodyPr/>
        <a:lstStyle/>
        <a:p>
          <a:endParaRPr lang="en-US"/>
        </a:p>
      </dgm:t>
    </dgm:pt>
    <dgm:pt modelId="{F9167746-6988-4D11-832A-2C42DDF23D38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Yes</a:t>
          </a:r>
        </a:p>
      </dgm:t>
    </dgm:pt>
    <dgm:pt modelId="{397D4695-BE02-43CE-A06C-963FFBF93913}" type="parTrans" cxnId="{4570FF23-DF3E-4562-9971-8E805659878D}">
      <dgm:prSet/>
      <dgm:spPr/>
      <dgm:t>
        <a:bodyPr/>
        <a:lstStyle/>
        <a:p>
          <a:endParaRPr lang="en-US"/>
        </a:p>
      </dgm:t>
    </dgm:pt>
    <dgm:pt modelId="{A7341F3B-07BA-49B0-B9B4-4C65917F5256}" type="sibTrans" cxnId="{4570FF23-DF3E-4562-9971-8E805659878D}">
      <dgm:prSet/>
      <dgm:spPr/>
      <dgm:t>
        <a:bodyPr/>
        <a:lstStyle/>
        <a:p>
          <a:endParaRPr lang="en-US"/>
        </a:p>
      </dgm:t>
    </dgm:pt>
    <dgm:pt modelId="{B764F668-6C2F-4D9B-A913-4367C830524E}">
      <dgm:prSet custT="1"/>
      <dgm:spPr>
        <a:solidFill>
          <a:schemeClr val="accent2">
            <a:lumMod val="75000"/>
            <a:lumOff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000" dirty="0"/>
            <a:t>No</a:t>
          </a:r>
        </a:p>
      </dgm:t>
    </dgm:pt>
    <dgm:pt modelId="{2347B22C-709A-453C-B936-DC4BC869F78F}" type="parTrans" cxnId="{7028E219-C264-46F4-BA90-754846EC864D}">
      <dgm:prSet/>
      <dgm:spPr/>
      <dgm:t>
        <a:bodyPr/>
        <a:lstStyle/>
        <a:p>
          <a:endParaRPr lang="en-US"/>
        </a:p>
      </dgm:t>
    </dgm:pt>
    <dgm:pt modelId="{9FF65916-734A-4A0A-A6CE-A4BD0951F5F2}" type="sibTrans" cxnId="{7028E219-C264-46F4-BA90-754846EC864D}">
      <dgm:prSet/>
      <dgm:spPr/>
      <dgm:t>
        <a:bodyPr/>
        <a:lstStyle/>
        <a:p>
          <a:endParaRPr lang="en-US"/>
        </a:p>
      </dgm:t>
    </dgm:pt>
    <dgm:pt modelId="{241BDC61-96F7-48CD-9AB2-22BF9718C90D}" type="pres">
      <dgm:prSet presAssocID="{77C3D425-00EF-40B5-8315-CB688BAE5F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266A19-294D-4B27-BFCE-BEB89D6AF8AD}" type="pres">
      <dgm:prSet presAssocID="{650D4F9C-CD82-4E18-8A1F-1700F5B8CB2E}" presName="root1" presStyleCnt="0"/>
      <dgm:spPr/>
    </dgm:pt>
    <dgm:pt modelId="{F2DF8361-2FCB-4AD7-908D-ADB1E9A5C9E1}" type="pres">
      <dgm:prSet presAssocID="{650D4F9C-CD82-4E18-8A1F-1700F5B8CB2E}" presName="LevelOneTextNode" presStyleLbl="node0" presStyleIdx="0" presStyleCnt="1" custScaleX="131738" custLinFactNeighborX="14228" custLinFactNeighborY="44936">
        <dgm:presLayoutVars>
          <dgm:chPref val="3"/>
        </dgm:presLayoutVars>
      </dgm:prSet>
      <dgm:spPr/>
    </dgm:pt>
    <dgm:pt modelId="{3C30AD3D-3DDE-443F-9436-844D1277DE2E}" type="pres">
      <dgm:prSet presAssocID="{650D4F9C-CD82-4E18-8A1F-1700F5B8CB2E}" presName="level2hierChild" presStyleCnt="0"/>
      <dgm:spPr/>
    </dgm:pt>
    <dgm:pt modelId="{430E885E-F58F-4274-92E4-D4123F15F91F}" type="pres">
      <dgm:prSet presAssocID="{ADA85C18-1EB2-4AD7-BA56-8DC5EA13856C}" presName="conn2-1" presStyleLbl="parChTrans1D2" presStyleIdx="0" presStyleCnt="2"/>
      <dgm:spPr/>
    </dgm:pt>
    <dgm:pt modelId="{4B949C7F-44AC-4291-B0E8-AC550C52FFEA}" type="pres">
      <dgm:prSet presAssocID="{ADA85C18-1EB2-4AD7-BA56-8DC5EA13856C}" presName="connTx" presStyleLbl="parChTrans1D2" presStyleIdx="0" presStyleCnt="2"/>
      <dgm:spPr/>
    </dgm:pt>
    <dgm:pt modelId="{385A6D7F-A368-4D97-BFCD-AE9795433453}" type="pres">
      <dgm:prSet presAssocID="{9811B0A1-2532-497E-89B3-F3C61F382C19}" presName="root2" presStyleCnt="0"/>
      <dgm:spPr/>
    </dgm:pt>
    <dgm:pt modelId="{19FB8078-9F7E-4C3B-9EA6-8136099A8279}" type="pres">
      <dgm:prSet presAssocID="{9811B0A1-2532-497E-89B3-F3C61F382C19}" presName="LevelTwoTextNode" presStyleLbl="node2" presStyleIdx="0" presStyleCnt="2" custScaleY="133961" custLinFactNeighborX="8536" custLinFactNeighborY="-47055">
        <dgm:presLayoutVars>
          <dgm:chPref val="3"/>
        </dgm:presLayoutVars>
      </dgm:prSet>
      <dgm:spPr/>
    </dgm:pt>
    <dgm:pt modelId="{10D33D2B-0B35-4442-ADC6-322DBB0E7876}" type="pres">
      <dgm:prSet presAssocID="{9811B0A1-2532-497E-89B3-F3C61F382C19}" presName="level3hierChild" presStyleCnt="0"/>
      <dgm:spPr/>
    </dgm:pt>
    <dgm:pt modelId="{C739F995-9F82-4400-9075-01B60AB6FF88}" type="pres">
      <dgm:prSet presAssocID="{5996AE41-B8F2-4FAA-93DD-912F6399A03A}" presName="conn2-1" presStyleLbl="parChTrans1D2" presStyleIdx="1" presStyleCnt="2"/>
      <dgm:spPr/>
    </dgm:pt>
    <dgm:pt modelId="{FC56EDC2-EB3E-40A1-A631-30DA094620A7}" type="pres">
      <dgm:prSet presAssocID="{5996AE41-B8F2-4FAA-93DD-912F6399A03A}" presName="connTx" presStyleLbl="parChTrans1D2" presStyleIdx="1" presStyleCnt="2"/>
      <dgm:spPr/>
    </dgm:pt>
    <dgm:pt modelId="{AF99BEBC-DFA2-4B5A-8C3E-8D2AEC196875}" type="pres">
      <dgm:prSet presAssocID="{8DCBB412-487F-4980-9174-8F35D3801860}" presName="root2" presStyleCnt="0"/>
      <dgm:spPr/>
    </dgm:pt>
    <dgm:pt modelId="{5077AD80-6EF5-44B3-B388-9D4F5B9B17BD}" type="pres">
      <dgm:prSet presAssocID="{8DCBB412-487F-4980-9174-8F35D3801860}" presName="LevelTwoTextNode" presStyleLbl="node2" presStyleIdx="1" presStyleCnt="2" custScaleY="188122" custLinFactNeighborX="9250" custLinFactNeighborY="78355">
        <dgm:presLayoutVars>
          <dgm:chPref val="3"/>
        </dgm:presLayoutVars>
      </dgm:prSet>
      <dgm:spPr/>
    </dgm:pt>
    <dgm:pt modelId="{AE04F96F-5A2F-439D-82E3-093D302AB8DC}" type="pres">
      <dgm:prSet presAssocID="{8DCBB412-487F-4980-9174-8F35D3801860}" presName="level3hierChild" presStyleCnt="0"/>
      <dgm:spPr/>
    </dgm:pt>
    <dgm:pt modelId="{7F72F60D-FAF7-4F67-BF68-7C3B4146DEE8}" type="pres">
      <dgm:prSet presAssocID="{DFCFA98F-94EE-4E1A-88B0-4DF18C9E731C}" presName="conn2-1" presStyleLbl="parChTrans1D3" presStyleIdx="0" presStyleCnt="1"/>
      <dgm:spPr/>
    </dgm:pt>
    <dgm:pt modelId="{070445C9-244D-4BEF-B64D-1578522EFDAC}" type="pres">
      <dgm:prSet presAssocID="{DFCFA98F-94EE-4E1A-88B0-4DF18C9E731C}" presName="connTx" presStyleLbl="parChTrans1D3" presStyleIdx="0" presStyleCnt="1"/>
      <dgm:spPr/>
    </dgm:pt>
    <dgm:pt modelId="{B6C473E9-FE5F-4B6E-8755-ED54A82F5862}" type="pres">
      <dgm:prSet presAssocID="{8BB845BA-1EA7-45DB-A45E-743929D7BDED}" presName="root2" presStyleCnt="0"/>
      <dgm:spPr/>
    </dgm:pt>
    <dgm:pt modelId="{A191B18A-58BE-47D0-82A2-056CDFE750DE}" type="pres">
      <dgm:prSet presAssocID="{8BB845BA-1EA7-45DB-A45E-743929D7BDED}" presName="LevelTwoTextNode" presStyleLbl="node3" presStyleIdx="0" presStyleCnt="1" custScaleX="146323" custScaleY="342447" custLinFactNeighborX="2022" custLinFactNeighborY="81566">
        <dgm:presLayoutVars>
          <dgm:chPref val="3"/>
        </dgm:presLayoutVars>
      </dgm:prSet>
      <dgm:spPr/>
    </dgm:pt>
    <dgm:pt modelId="{D8C625E2-3085-4A8E-84CD-E8DB050F31FC}" type="pres">
      <dgm:prSet presAssocID="{8BB845BA-1EA7-45DB-A45E-743929D7BDED}" presName="level3hierChild" presStyleCnt="0"/>
      <dgm:spPr/>
    </dgm:pt>
    <dgm:pt modelId="{55FC0A1E-8BB2-4F33-A190-52481F05FF20}" type="pres">
      <dgm:prSet presAssocID="{358613DF-F72C-47A5-937B-F4B900967813}" presName="conn2-1" presStyleLbl="parChTrans1D4" presStyleIdx="0" presStyleCnt="7"/>
      <dgm:spPr/>
    </dgm:pt>
    <dgm:pt modelId="{A3E57B1E-BD59-4B60-9F1E-80FFF579CA54}" type="pres">
      <dgm:prSet presAssocID="{358613DF-F72C-47A5-937B-F4B900967813}" presName="connTx" presStyleLbl="parChTrans1D4" presStyleIdx="0" presStyleCnt="7"/>
      <dgm:spPr/>
    </dgm:pt>
    <dgm:pt modelId="{D3B340D5-0A8A-41E2-BF8F-AC829709EF7D}" type="pres">
      <dgm:prSet presAssocID="{2C19188C-E8C5-4490-A844-8843B89BBE68}" presName="root2" presStyleCnt="0"/>
      <dgm:spPr/>
    </dgm:pt>
    <dgm:pt modelId="{B1E3E576-34E9-4655-A31E-3B0CCD09E739}" type="pres">
      <dgm:prSet presAssocID="{2C19188C-E8C5-4490-A844-8843B89BBE68}" presName="LevelTwoTextNode" presStyleLbl="node4" presStyleIdx="0" presStyleCnt="7" custLinFactNeighborX="1390" custLinFactNeighborY="64835">
        <dgm:presLayoutVars>
          <dgm:chPref val="3"/>
        </dgm:presLayoutVars>
      </dgm:prSet>
      <dgm:spPr/>
    </dgm:pt>
    <dgm:pt modelId="{37C3E57E-6E52-416E-8908-D34C88F806C5}" type="pres">
      <dgm:prSet presAssocID="{2C19188C-E8C5-4490-A844-8843B89BBE68}" presName="level3hierChild" presStyleCnt="0"/>
      <dgm:spPr/>
    </dgm:pt>
    <dgm:pt modelId="{25C900AC-2AC2-4A27-AEF7-D1C4BF27D045}" type="pres">
      <dgm:prSet presAssocID="{727E4D8E-3460-4549-8455-DBAE8E88BC58}" presName="conn2-1" presStyleLbl="parChTrans1D4" presStyleIdx="1" presStyleCnt="7"/>
      <dgm:spPr/>
    </dgm:pt>
    <dgm:pt modelId="{74041341-208D-4D47-849D-496B7132D1D8}" type="pres">
      <dgm:prSet presAssocID="{727E4D8E-3460-4549-8455-DBAE8E88BC58}" presName="connTx" presStyleLbl="parChTrans1D4" presStyleIdx="1" presStyleCnt="7"/>
      <dgm:spPr/>
    </dgm:pt>
    <dgm:pt modelId="{FBA081AA-535C-4893-971F-3233C1C1508F}" type="pres">
      <dgm:prSet presAssocID="{5EFE7CC8-6124-49BC-8E27-A92B741A494B}" presName="root2" presStyleCnt="0"/>
      <dgm:spPr/>
    </dgm:pt>
    <dgm:pt modelId="{6328B0A1-8A7F-4F8A-814F-E298E57CC955}" type="pres">
      <dgm:prSet presAssocID="{5EFE7CC8-6124-49BC-8E27-A92B741A494B}" presName="LevelTwoTextNode" presStyleLbl="node4" presStyleIdx="1" presStyleCnt="7" custLinFactNeighborX="1390" custLinFactNeighborY="64835">
        <dgm:presLayoutVars>
          <dgm:chPref val="3"/>
        </dgm:presLayoutVars>
      </dgm:prSet>
      <dgm:spPr/>
    </dgm:pt>
    <dgm:pt modelId="{ABA30B3B-FB1A-4C80-B48B-EC5CD164D604}" type="pres">
      <dgm:prSet presAssocID="{5EFE7CC8-6124-49BC-8E27-A92B741A494B}" presName="level3hierChild" presStyleCnt="0"/>
      <dgm:spPr/>
    </dgm:pt>
    <dgm:pt modelId="{BCFCC8E8-5EBE-4FD8-8940-2B3DF36AC566}" type="pres">
      <dgm:prSet presAssocID="{8EC0EEDA-224E-473D-AAC1-0D0B4F3B559B}" presName="conn2-1" presStyleLbl="parChTrans1D4" presStyleIdx="2" presStyleCnt="7"/>
      <dgm:spPr/>
    </dgm:pt>
    <dgm:pt modelId="{01355A06-C294-4108-BC08-90003F492096}" type="pres">
      <dgm:prSet presAssocID="{8EC0EEDA-224E-473D-AAC1-0D0B4F3B559B}" presName="connTx" presStyleLbl="parChTrans1D4" presStyleIdx="2" presStyleCnt="7"/>
      <dgm:spPr/>
    </dgm:pt>
    <dgm:pt modelId="{4ADB6268-35F7-4F94-B3DD-FF840932776B}" type="pres">
      <dgm:prSet presAssocID="{F912C157-6BE0-4C74-96AE-0081E58EFFA7}" presName="root2" presStyleCnt="0"/>
      <dgm:spPr/>
    </dgm:pt>
    <dgm:pt modelId="{B28EC253-40FE-4F34-BA3F-57E8009DF101}" type="pres">
      <dgm:prSet presAssocID="{F912C157-6BE0-4C74-96AE-0081E58EFFA7}" presName="LevelTwoTextNode" presStyleLbl="node4" presStyleIdx="2" presStyleCnt="7" custScaleX="93302" custLinFactY="8231" custLinFactNeighborX="8263" custLinFactNeighborY="100000">
        <dgm:presLayoutVars>
          <dgm:chPref val="3"/>
        </dgm:presLayoutVars>
      </dgm:prSet>
      <dgm:spPr/>
    </dgm:pt>
    <dgm:pt modelId="{2323106F-28AA-4E89-A9FF-63EB9A1EF990}" type="pres">
      <dgm:prSet presAssocID="{F912C157-6BE0-4C74-96AE-0081E58EFFA7}" presName="level3hierChild" presStyleCnt="0"/>
      <dgm:spPr/>
    </dgm:pt>
    <dgm:pt modelId="{7B19778E-7A35-4992-85EE-B9CE0803740F}" type="pres">
      <dgm:prSet presAssocID="{074B05B6-ED9E-49CD-A11D-2D9E1E4D5CC8}" presName="conn2-1" presStyleLbl="parChTrans1D4" presStyleIdx="3" presStyleCnt="7"/>
      <dgm:spPr/>
    </dgm:pt>
    <dgm:pt modelId="{035D502E-9D0D-40BD-A7AC-99707F87FB68}" type="pres">
      <dgm:prSet presAssocID="{074B05B6-ED9E-49CD-A11D-2D9E1E4D5CC8}" presName="connTx" presStyleLbl="parChTrans1D4" presStyleIdx="3" presStyleCnt="7"/>
      <dgm:spPr/>
    </dgm:pt>
    <dgm:pt modelId="{BFE4DC16-D9D6-40BE-8FEA-35FE44B27F13}" type="pres">
      <dgm:prSet presAssocID="{829A9D7F-653D-47DC-B04E-5F515B79BE68}" presName="root2" presStyleCnt="0"/>
      <dgm:spPr/>
    </dgm:pt>
    <dgm:pt modelId="{4248F7AD-E6A2-44FE-B3BD-116F0102776C}" type="pres">
      <dgm:prSet presAssocID="{829A9D7F-653D-47DC-B04E-5F515B79BE68}" presName="LevelTwoTextNode" presStyleLbl="node4" presStyleIdx="3" presStyleCnt="7" custLinFactY="5067" custLinFactNeighborX="5123" custLinFactNeighborY="100000">
        <dgm:presLayoutVars>
          <dgm:chPref val="3"/>
        </dgm:presLayoutVars>
      </dgm:prSet>
      <dgm:spPr/>
    </dgm:pt>
    <dgm:pt modelId="{1FCE4D8D-B0A1-415C-BE82-382E8CBB56A1}" type="pres">
      <dgm:prSet presAssocID="{829A9D7F-653D-47DC-B04E-5F515B79BE68}" presName="level3hierChild" presStyleCnt="0"/>
      <dgm:spPr/>
    </dgm:pt>
    <dgm:pt modelId="{812E3693-B154-4FD5-87AF-1B280C2A64F9}" type="pres">
      <dgm:prSet presAssocID="{2B0F48C4-41DF-43D4-918F-0CE75E8C4948}" presName="conn2-1" presStyleLbl="parChTrans1D4" presStyleIdx="4" presStyleCnt="7"/>
      <dgm:spPr/>
    </dgm:pt>
    <dgm:pt modelId="{F7ED788B-96B2-4426-A798-5145454F07A1}" type="pres">
      <dgm:prSet presAssocID="{2B0F48C4-41DF-43D4-918F-0CE75E8C4948}" presName="connTx" presStyleLbl="parChTrans1D4" presStyleIdx="4" presStyleCnt="7"/>
      <dgm:spPr/>
    </dgm:pt>
    <dgm:pt modelId="{FEA25077-D69F-441C-B347-42B4FDCF6035}" type="pres">
      <dgm:prSet presAssocID="{1FF33687-F77E-4FBA-BDEA-986984BD469D}" presName="root2" presStyleCnt="0"/>
      <dgm:spPr/>
    </dgm:pt>
    <dgm:pt modelId="{F36F680C-D41A-453F-AEEE-10AB62C54B4C}" type="pres">
      <dgm:prSet presAssocID="{1FF33687-F77E-4FBA-BDEA-986984BD469D}" presName="LevelTwoTextNode" presStyleLbl="node4" presStyleIdx="4" presStyleCnt="7" custLinFactNeighborX="2077" custLinFactNeighborY="83674">
        <dgm:presLayoutVars>
          <dgm:chPref val="3"/>
        </dgm:presLayoutVars>
      </dgm:prSet>
      <dgm:spPr/>
    </dgm:pt>
    <dgm:pt modelId="{C90D7CB6-D062-4F99-B569-EE3A975FA666}" type="pres">
      <dgm:prSet presAssocID="{1FF33687-F77E-4FBA-BDEA-986984BD469D}" presName="level3hierChild" presStyleCnt="0"/>
      <dgm:spPr/>
    </dgm:pt>
    <dgm:pt modelId="{DB618BB1-0E12-46C6-8326-93DC7E733ACB}" type="pres">
      <dgm:prSet presAssocID="{397D4695-BE02-43CE-A06C-963FFBF93913}" presName="conn2-1" presStyleLbl="parChTrans1D4" presStyleIdx="5" presStyleCnt="7"/>
      <dgm:spPr/>
    </dgm:pt>
    <dgm:pt modelId="{6DFE5270-77B4-4E67-8088-344C19BEDC40}" type="pres">
      <dgm:prSet presAssocID="{397D4695-BE02-43CE-A06C-963FFBF93913}" presName="connTx" presStyleLbl="parChTrans1D4" presStyleIdx="5" presStyleCnt="7"/>
      <dgm:spPr/>
    </dgm:pt>
    <dgm:pt modelId="{F7EF6027-03E4-4FCA-AFCE-C3019D64C788}" type="pres">
      <dgm:prSet presAssocID="{F9167746-6988-4D11-832A-2C42DDF23D38}" presName="root2" presStyleCnt="0"/>
      <dgm:spPr/>
    </dgm:pt>
    <dgm:pt modelId="{2A440F93-3759-4EE1-AC1A-350D4E04A7B2}" type="pres">
      <dgm:prSet presAssocID="{F9167746-6988-4D11-832A-2C42DDF23D38}" presName="LevelTwoTextNode" presStyleLbl="node4" presStyleIdx="5" presStyleCnt="7" custLinFactNeighborY="85052">
        <dgm:presLayoutVars>
          <dgm:chPref val="3"/>
        </dgm:presLayoutVars>
      </dgm:prSet>
      <dgm:spPr/>
    </dgm:pt>
    <dgm:pt modelId="{0A432620-E5E2-49DB-8E30-93A9CBBCE5C8}" type="pres">
      <dgm:prSet presAssocID="{F9167746-6988-4D11-832A-2C42DDF23D38}" presName="level3hierChild" presStyleCnt="0"/>
      <dgm:spPr/>
    </dgm:pt>
    <dgm:pt modelId="{00D67C30-8198-4A37-BFE7-3ED7F57D01A9}" type="pres">
      <dgm:prSet presAssocID="{2347B22C-709A-453C-B936-DC4BC869F78F}" presName="conn2-1" presStyleLbl="parChTrans1D4" presStyleIdx="6" presStyleCnt="7"/>
      <dgm:spPr/>
    </dgm:pt>
    <dgm:pt modelId="{5F4F87B3-054F-4EFB-A2F3-31C59F76F062}" type="pres">
      <dgm:prSet presAssocID="{2347B22C-709A-453C-B936-DC4BC869F78F}" presName="connTx" presStyleLbl="parChTrans1D4" presStyleIdx="6" presStyleCnt="7"/>
      <dgm:spPr/>
    </dgm:pt>
    <dgm:pt modelId="{060DB17B-D5E3-4E37-94F0-546CAF60B342}" type="pres">
      <dgm:prSet presAssocID="{B764F668-6C2F-4D9B-A913-4367C830524E}" presName="root2" presStyleCnt="0"/>
      <dgm:spPr/>
    </dgm:pt>
    <dgm:pt modelId="{452B9C4E-22E1-498A-862C-8957AF317E09}" type="pres">
      <dgm:prSet presAssocID="{B764F668-6C2F-4D9B-A913-4367C830524E}" presName="LevelTwoTextNode" presStyleLbl="node4" presStyleIdx="6" presStyleCnt="7" custLinFactNeighborY="77647">
        <dgm:presLayoutVars>
          <dgm:chPref val="3"/>
        </dgm:presLayoutVars>
      </dgm:prSet>
      <dgm:spPr/>
    </dgm:pt>
    <dgm:pt modelId="{0892E8C5-562B-4FAA-A662-455224E79F29}" type="pres">
      <dgm:prSet presAssocID="{B764F668-6C2F-4D9B-A913-4367C830524E}" presName="level3hierChild" presStyleCnt="0"/>
      <dgm:spPr/>
    </dgm:pt>
  </dgm:ptLst>
  <dgm:cxnLst>
    <dgm:cxn modelId="{4C5B8700-B895-472F-BCB2-528BCC84C43F}" srcId="{650D4F9C-CD82-4E18-8A1F-1700F5B8CB2E}" destId="{8DCBB412-487F-4980-9174-8F35D3801860}" srcOrd="1" destOrd="0" parTransId="{5996AE41-B8F2-4FAA-93DD-912F6399A03A}" sibTransId="{7208B27B-AAE8-468A-8F9D-BC12CF23C7A7}"/>
    <dgm:cxn modelId="{EA80280E-F848-4FCB-A495-6D49E0E71E2D}" type="presOf" srcId="{358613DF-F72C-47A5-937B-F4B900967813}" destId="{55FC0A1E-8BB2-4F33-A190-52481F05FF20}" srcOrd="0" destOrd="0" presId="urn:microsoft.com/office/officeart/2005/8/layout/hierarchy2"/>
    <dgm:cxn modelId="{B7818713-A0A1-4490-B0EE-A68305935089}" type="presOf" srcId="{F912C157-6BE0-4C74-96AE-0081E58EFFA7}" destId="{B28EC253-40FE-4F34-BA3F-57E8009DF101}" srcOrd="0" destOrd="0" presId="urn:microsoft.com/office/officeart/2005/8/layout/hierarchy2"/>
    <dgm:cxn modelId="{B9753A15-FDEE-40BD-91D8-63443A452C9C}" srcId="{8BB845BA-1EA7-45DB-A45E-743929D7BDED}" destId="{1FF33687-F77E-4FBA-BDEA-986984BD469D}" srcOrd="2" destOrd="0" parTransId="{2B0F48C4-41DF-43D4-918F-0CE75E8C4948}" sibTransId="{A09A11C0-85D4-41AD-83E4-985512436E6F}"/>
    <dgm:cxn modelId="{7028E219-C264-46F4-BA90-754846EC864D}" srcId="{1FF33687-F77E-4FBA-BDEA-986984BD469D}" destId="{B764F668-6C2F-4D9B-A913-4367C830524E}" srcOrd="1" destOrd="0" parTransId="{2347B22C-709A-453C-B936-DC4BC869F78F}" sibTransId="{9FF65916-734A-4A0A-A6CE-A4BD0951F5F2}"/>
    <dgm:cxn modelId="{2A38F71F-A4A4-41B1-8CB4-CF0FFC3593E1}" srcId="{650D4F9C-CD82-4E18-8A1F-1700F5B8CB2E}" destId="{9811B0A1-2532-497E-89B3-F3C61F382C19}" srcOrd="0" destOrd="0" parTransId="{ADA85C18-1EB2-4AD7-BA56-8DC5EA13856C}" sibTransId="{12443289-AD33-446A-8479-CCA2A8E322C9}"/>
    <dgm:cxn modelId="{4570FF23-DF3E-4562-9971-8E805659878D}" srcId="{1FF33687-F77E-4FBA-BDEA-986984BD469D}" destId="{F9167746-6988-4D11-832A-2C42DDF23D38}" srcOrd="0" destOrd="0" parTransId="{397D4695-BE02-43CE-A06C-963FFBF93913}" sibTransId="{A7341F3B-07BA-49B0-B9B4-4C65917F5256}"/>
    <dgm:cxn modelId="{6B7ACB32-D3FF-46A1-B64D-5B942B317F40}" type="presOf" srcId="{F9167746-6988-4D11-832A-2C42DDF23D38}" destId="{2A440F93-3759-4EE1-AC1A-350D4E04A7B2}" srcOrd="0" destOrd="0" presId="urn:microsoft.com/office/officeart/2005/8/layout/hierarchy2"/>
    <dgm:cxn modelId="{D0E55D3F-9923-4404-9666-0CE14AC5C05D}" type="presOf" srcId="{5EFE7CC8-6124-49BC-8E27-A92B741A494B}" destId="{6328B0A1-8A7F-4F8A-814F-E298E57CC955}" srcOrd="0" destOrd="0" presId="urn:microsoft.com/office/officeart/2005/8/layout/hierarchy2"/>
    <dgm:cxn modelId="{B944E460-9736-4041-8DFF-108243422AC2}" type="presOf" srcId="{9811B0A1-2532-497E-89B3-F3C61F382C19}" destId="{19FB8078-9F7E-4C3B-9EA6-8136099A8279}" srcOrd="0" destOrd="0" presId="urn:microsoft.com/office/officeart/2005/8/layout/hierarchy2"/>
    <dgm:cxn modelId="{3224E046-46B1-4AA7-AEB9-78A9E1DD3960}" type="presOf" srcId="{2C19188C-E8C5-4490-A844-8843B89BBE68}" destId="{B1E3E576-34E9-4655-A31E-3B0CCD09E739}" srcOrd="0" destOrd="0" presId="urn:microsoft.com/office/officeart/2005/8/layout/hierarchy2"/>
    <dgm:cxn modelId="{40312547-C9E1-4095-A58A-7DAA1F2C98D2}" type="presOf" srcId="{77C3D425-00EF-40B5-8315-CB688BAE5F37}" destId="{241BDC61-96F7-48CD-9AB2-22BF9718C90D}" srcOrd="0" destOrd="0" presId="urn:microsoft.com/office/officeart/2005/8/layout/hierarchy2"/>
    <dgm:cxn modelId="{D2216367-70DF-4664-BE53-AEBF1A66F93E}" type="presOf" srcId="{727E4D8E-3460-4549-8455-DBAE8E88BC58}" destId="{25C900AC-2AC2-4A27-AEF7-D1C4BF27D045}" srcOrd="0" destOrd="0" presId="urn:microsoft.com/office/officeart/2005/8/layout/hierarchy2"/>
    <dgm:cxn modelId="{60806847-D4D3-40DE-9E7B-6E183CF3571D}" srcId="{2C19188C-E8C5-4490-A844-8843B89BBE68}" destId="{5EFE7CC8-6124-49BC-8E27-A92B741A494B}" srcOrd="0" destOrd="0" parTransId="{727E4D8E-3460-4549-8455-DBAE8E88BC58}" sibTransId="{0C190B86-3232-440B-A6CC-9DA80EC40D57}"/>
    <dgm:cxn modelId="{D5DA754F-EE73-41A7-A1C1-A9532A2E9840}" type="presOf" srcId="{2347B22C-709A-453C-B936-DC4BC869F78F}" destId="{00D67C30-8198-4A37-BFE7-3ED7F57D01A9}" srcOrd="0" destOrd="0" presId="urn:microsoft.com/office/officeart/2005/8/layout/hierarchy2"/>
    <dgm:cxn modelId="{6A7A5D71-EB75-452D-AD68-2C1AF12C12E9}" type="presOf" srcId="{727E4D8E-3460-4549-8455-DBAE8E88BC58}" destId="{74041341-208D-4D47-849D-496B7132D1D8}" srcOrd="1" destOrd="0" presId="urn:microsoft.com/office/officeart/2005/8/layout/hierarchy2"/>
    <dgm:cxn modelId="{C1A2C472-05A9-45F7-AA7A-CFB5B80256EE}" type="presOf" srcId="{8EC0EEDA-224E-473D-AAC1-0D0B4F3B559B}" destId="{01355A06-C294-4108-BC08-90003F492096}" srcOrd="1" destOrd="0" presId="urn:microsoft.com/office/officeart/2005/8/layout/hierarchy2"/>
    <dgm:cxn modelId="{CA9D9A74-095D-4EF3-B74A-E4F12D324D89}" type="presOf" srcId="{1FF33687-F77E-4FBA-BDEA-986984BD469D}" destId="{F36F680C-D41A-453F-AEEE-10AB62C54B4C}" srcOrd="0" destOrd="0" presId="urn:microsoft.com/office/officeart/2005/8/layout/hierarchy2"/>
    <dgm:cxn modelId="{1B514655-394E-4BDD-BC1E-C14EB8B6B974}" type="presOf" srcId="{B764F668-6C2F-4D9B-A913-4367C830524E}" destId="{452B9C4E-22E1-498A-862C-8957AF317E09}" srcOrd="0" destOrd="0" presId="urn:microsoft.com/office/officeart/2005/8/layout/hierarchy2"/>
    <dgm:cxn modelId="{39398E56-3865-4230-9642-D1F0687E0B77}" type="presOf" srcId="{074B05B6-ED9E-49CD-A11D-2D9E1E4D5CC8}" destId="{035D502E-9D0D-40BD-A7AC-99707F87FB68}" srcOrd="1" destOrd="0" presId="urn:microsoft.com/office/officeart/2005/8/layout/hierarchy2"/>
    <dgm:cxn modelId="{27F47486-71F0-4DD7-9359-D2768A5ED429}" type="presOf" srcId="{2B0F48C4-41DF-43D4-918F-0CE75E8C4948}" destId="{F7ED788B-96B2-4426-A798-5145454F07A1}" srcOrd="1" destOrd="0" presId="urn:microsoft.com/office/officeart/2005/8/layout/hierarchy2"/>
    <dgm:cxn modelId="{0A9C9786-D960-4B8B-A83C-E10A96867FDD}" type="presOf" srcId="{829A9D7F-653D-47DC-B04E-5F515B79BE68}" destId="{4248F7AD-E6A2-44FE-B3BD-116F0102776C}" srcOrd="0" destOrd="0" presId="urn:microsoft.com/office/officeart/2005/8/layout/hierarchy2"/>
    <dgm:cxn modelId="{33202087-9600-476D-8ECC-BFA69B61CF8A}" type="presOf" srcId="{397D4695-BE02-43CE-A06C-963FFBF93913}" destId="{DB618BB1-0E12-46C6-8326-93DC7E733ACB}" srcOrd="0" destOrd="0" presId="urn:microsoft.com/office/officeart/2005/8/layout/hierarchy2"/>
    <dgm:cxn modelId="{11EA1E88-CB97-41C1-8F7F-E4CF8E90AB2E}" type="presOf" srcId="{ADA85C18-1EB2-4AD7-BA56-8DC5EA13856C}" destId="{430E885E-F58F-4274-92E4-D4123F15F91F}" srcOrd="0" destOrd="0" presId="urn:microsoft.com/office/officeart/2005/8/layout/hierarchy2"/>
    <dgm:cxn modelId="{9F6D438D-5C0E-4328-A15E-E049C4529B97}" srcId="{8BB845BA-1EA7-45DB-A45E-743929D7BDED}" destId="{F912C157-6BE0-4C74-96AE-0081E58EFFA7}" srcOrd="1" destOrd="0" parTransId="{8EC0EEDA-224E-473D-AAC1-0D0B4F3B559B}" sibTransId="{849BAF44-9F93-4E6F-AFE5-DD50CF3B162A}"/>
    <dgm:cxn modelId="{63555991-1195-456F-8053-3E3468A97D39}" type="presOf" srcId="{ADA85C18-1EB2-4AD7-BA56-8DC5EA13856C}" destId="{4B949C7F-44AC-4291-B0E8-AC550C52FFEA}" srcOrd="1" destOrd="0" presId="urn:microsoft.com/office/officeart/2005/8/layout/hierarchy2"/>
    <dgm:cxn modelId="{7606FA97-14DF-4583-A1FE-96FF908F0025}" type="presOf" srcId="{2B0F48C4-41DF-43D4-918F-0CE75E8C4948}" destId="{812E3693-B154-4FD5-87AF-1B280C2A64F9}" srcOrd="0" destOrd="0" presId="urn:microsoft.com/office/officeart/2005/8/layout/hierarchy2"/>
    <dgm:cxn modelId="{46B3279A-F732-48BE-9BAD-202D5368B76F}" srcId="{8DCBB412-487F-4980-9174-8F35D3801860}" destId="{8BB845BA-1EA7-45DB-A45E-743929D7BDED}" srcOrd="0" destOrd="0" parTransId="{DFCFA98F-94EE-4E1A-88B0-4DF18C9E731C}" sibTransId="{DC56F791-6AA9-4348-B975-9061ADB436D6}"/>
    <dgm:cxn modelId="{5D8806A2-27DF-46EA-98A8-B439E0BBB18F}" type="presOf" srcId="{074B05B6-ED9E-49CD-A11D-2D9E1E4D5CC8}" destId="{7B19778E-7A35-4992-85EE-B9CE0803740F}" srcOrd="0" destOrd="0" presId="urn:microsoft.com/office/officeart/2005/8/layout/hierarchy2"/>
    <dgm:cxn modelId="{5E2596AB-CEF8-414C-9D15-ED4498527C34}" type="presOf" srcId="{650D4F9C-CD82-4E18-8A1F-1700F5B8CB2E}" destId="{F2DF8361-2FCB-4AD7-908D-ADB1E9A5C9E1}" srcOrd="0" destOrd="0" presId="urn:microsoft.com/office/officeart/2005/8/layout/hierarchy2"/>
    <dgm:cxn modelId="{DE9ABDB7-4402-4024-98D1-4F2141F77AFF}" type="presOf" srcId="{8BB845BA-1EA7-45DB-A45E-743929D7BDED}" destId="{A191B18A-58BE-47D0-82A2-056CDFE750DE}" srcOrd="0" destOrd="0" presId="urn:microsoft.com/office/officeart/2005/8/layout/hierarchy2"/>
    <dgm:cxn modelId="{39986BC1-017A-4AA9-9648-C73DEBCE94E1}" type="presOf" srcId="{DFCFA98F-94EE-4E1A-88B0-4DF18C9E731C}" destId="{070445C9-244D-4BEF-B64D-1578522EFDAC}" srcOrd="1" destOrd="0" presId="urn:microsoft.com/office/officeart/2005/8/layout/hierarchy2"/>
    <dgm:cxn modelId="{580C79C2-5E8B-4FF0-B9E1-4A66D1CAB540}" type="presOf" srcId="{8EC0EEDA-224E-473D-AAC1-0D0B4F3B559B}" destId="{BCFCC8E8-5EBE-4FD8-8940-2B3DF36AC566}" srcOrd="0" destOrd="0" presId="urn:microsoft.com/office/officeart/2005/8/layout/hierarchy2"/>
    <dgm:cxn modelId="{853A1CC3-0A2E-484A-AC59-43BF16EF0185}" srcId="{77C3D425-00EF-40B5-8315-CB688BAE5F37}" destId="{650D4F9C-CD82-4E18-8A1F-1700F5B8CB2E}" srcOrd="0" destOrd="0" parTransId="{7C2C8D85-6622-41AC-A4D3-6197126D2D67}" sibTransId="{C27491A8-AD4E-47A1-BA8D-FF2E95CF36AD}"/>
    <dgm:cxn modelId="{4C5D20C9-99A4-44F1-8B74-8936B1CBF74F}" type="presOf" srcId="{5996AE41-B8F2-4FAA-93DD-912F6399A03A}" destId="{FC56EDC2-EB3E-40A1-A631-30DA094620A7}" srcOrd="1" destOrd="0" presId="urn:microsoft.com/office/officeart/2005/8/layout/hierarchy2"/>
    <dgm:cxn modelId="{80664AD1-2A15-4386-A9C5-CC26117310B4}" type="presOf" srcId="{397D4695-BE02-43CE-A06C-963FFBF93913}" destId="{6DFE5270-77B4-4E67-8088-344C19BEDC40}" srcOrd="1" destOrd="0" presId="urn:microsoft.com/office/officeart/2005/8/layout/hierarchy2"/>
    <dgm:cxn modelId="{B0637BDC-EC7F-4984-A858-4644F9EF52AA}" type="presOf" srcId="{8DCBB412-487F-4980-9174-8F35D3801860}" destId="{5077AD80-6EF5-44B3-B388-9D4F5B9B17BD}" srcOrd="0" destOrd="0" presId="urn:microsoft.com/office/officeart/2005/8/layout/hierarchy2"/>
    <dgm:cxn modelId="{A0EC5EDD-23DB-49B7-99FB-0601261F330D}" srcId="{8BB845BA-1EA7-45DB-A45E-743929D7BDED}" destId="{2C19188C-E8C5-4490-A844-8843B89BBE68}" srcOrd="0" destOrd="0" parTransId="{358613DF-F72C-47A5-937B-F4B900967813}" sibTransId="{68231BD3-471C-42D0-9747-A7A926B680CB}"/>
    <dgm:cxn modelId="{4B8EB0DE-6786-47ED-AE8F-1E05CAC4D959}" type="presOf" srcId="{358613DF-F72C-47A5-937B-F4B900967813}" destId="{A3E57B1E-BD59-4B60-9F1E-80FFF579CA54}" srcOrd="1" destOrd="0" presId="urn:microsoft.com/office/officeart/2005/8/layout/hierarchy2"/>
    <dgm:cxn modelId="{F57137EC-5082-4C66-B402-49CD723AFE6B}" type="presOf" srcId="{DFCFA98F-94EE-4E1A-88B0-4DF18C9E731C}" destId="{7F72F60D-FAF7-4F67-BF68-7C3B4146DEE8}" srcOrd="0" destOrd="0" presId="urn:microsoft.com/office/officeart/2005/8/layout/hierarchy2"/>
    <dgm:cxn modelId="{D5C3A1EE-B78B-40DB-A7A1-4FDB8F05123B}" srcId="{F912C157-6BE0-4C74-96AE-0081E58EFFA7}" destId="{829A9D7F-653D-47DC-B04E-5F515B79BE68}" srcOrd="0" destOrd="0" parTransId="{074B05B6-ED9E-49CD-A11D-2D9E1E4D5CC8}" sibTransId="{F710661E-F8DC-468F-995C-7DEE2C85726D}"/>
    <dgm:cxn modelId="{3D36B7F9-11C7-4D9C-AE23-3377660D5313}" type="presOf" srcId="{5996AE41-B8F2-4FAA-93DD-912F6399A03A}" destId="{C739F995-9F82-4400-9075-01B60AB6FF88}" srcOrd="0" destOrd="0" presId="urn:microsoft.com/office/officeart/2005/8/layout/hierarchy2"/>
    <dgm:cxn modelId="{B1D9D9FF-317B-41D5-BCC0-189C3F3473CA}" type="presOf" srcId="{2347B22C-709A-453C-B936-DC4BC869F78F}" destId="{5F4F87B3-054F-4EFB-A2F3-31C59F76F062}" srcOrd="1" destOrd="0" presId="urn:microsoft.com/office/officeart/2005/8/layout/hierarchy2"/>
    <dgm:cxn modelId="{CB98061F-5AA0-4F12-B6EA-D06A4FDB7BC7}" type="presParOf" srcId="{241BDC61-96F7-48CD-9AB2-22BF9718C90D}" destId="{76266A19-294D-4B27-BFCE-BEB89D6AF8AD}" srcOrd="0" destOrd="0" presId="urn:microsoft.com/office/officeart/2005/8/layout/hierarchy2"/>
    <dgm:cxn modelId="{FF689CEA-9E52-4FD8-8C9C-41794F7D8C64}" type="presParOf" srcId="{76266A19-294D-4B27-BFCE-BEB89D6AF8AD}" destId="{F2DF8361-2FCB-4AD7-908D-ADB1E9A5C9E1}" srcOrd="0" destOrd="0" presId="urn:microsoft.com/office/officeart/2005/8/layout/hierarchy2"/>
    <dgm:cxn modelId="{0D088F90-B6F4-4C7A-848B-E256C352F030}" type="presParOf" srcId="{76266A19-294D-4B27-BFCE-BEB89D6AF8AD}" destId="{3C30AD3D-3DDE-443F-9436-844D1277DE2E}" srcOrd="1" destOrd="0" presId="urn:microsoft.com/office/officeart/2005/8/layout/hierarchy2"/>
    <dgm:cxn modelId="{22F1FFD6-E812-43BB-8A16-F3197F885BBA}" type="presParOf" srcId="{3C30AD3D-3DDE-443F-9436-844D1277DE2E}" destId="{430E885E-F58F-4274-92E4-D4123F15F91F}" srcOrd="0" destOrd="0" presId="urn:microsoft.com/office/officeart/2005/8/layout/hierarchy2"/>
    <dgm:cxn modelId="{AE4C9A7D-F2A1-45A3-ACCD-38AE834F7ADA}" type="presParOf" srcId="{430E885E-F58F-4274-92E4-D4123F15F91F}" destId="{4B949C7F-44AC-4291-B0E8-AC550C52FFEA}" srcOrd="0" destOrd="0" presId="urn:microsoft.com/office/officeart/2005/8/layout/hierarchy2"/>
    <dgm:cxn modelId="{08E6D3C2-DAEF-4FE8-9C02-FDD4FD9F3716}" type="presParOf" srcId="{3C30AD3D-3DDE-443F-9436-844D1277DE2E}" destId="{385A6D7F-A368-4D97-BFCD-AE9795433453}" srcOrd="1" destOrd="0" presId="urn:microsoft.com/office/officeart/2005/8/layout/hierarchy2"/>
    <dgm:cxn modelId="{32690106-7C8A-45AA-A784-4752ADD86057}" type="presParOf" srcId="{385A6D7F-A368-4D97-BFCD-AE9795433453}" destId="{19FB8078-9F7E-4C3B-9EA6-8136099A8279}" srcOrd="0" destOrd="0" presId="urn:microsoft.com/office/officeart/2005/8/layout/hierarchy2"/>
    <dgm:cxn modelId="{CA6F1C2C-D4E4-4ED1-AFD3-EB94254D04BA}" type="presParOf" srcId="{385A6D7F-A368-4D97-BFCD-AE9795433453}" destId="{10D33D2B-0B35-4442-ADC6-322DBB0E7876}" srcOrd="1" destOrd="0" presId="urn:microsoft.com/office/officeart/2005/8/layout/hierarchy2"/>
    <dgm:cxn modelId="{B8717D43-FF33-4E91-B2EE-8867A2FF12E1}" type="presParOf" srcId="{3C30AD3D-3DDE-443F-9436-844D1277DE2E}" destId="{C739F995-9F82-4400-9075-01B60AB6FF88}" srcOrd="2" destOrd="0" presId="urn:microsoft.com/office/officeart/2005/8/layout/hierarchy2"/>
    <dgm:cxn modelId="{E249A07E-602C-4904-BAA4-5CF9C89CD7A5}" type="presParOf" srcId="{C739F995-9F82-4400-9075-01B60AB6FF88}" destId="{FC56EDC2-EB3E-40A1-A631-30DA094620A7}" srcOrd="0" destOrd="0" presId="urn:microsoft.com/office/officeart/2005/8/layout/hierarchy2"/>
    <dgm:cxn modelId="{7BA05850-6174-43AC-BB58-D5556BFDE02B}" type="presParOf" srcId="{3C30AD3D-3DDE-443F-9436-844D1277DE2E}" destId="{AF99BEBC-DFA2-4B5A-8C3E-8D2AEC196875}" srcOrd="3" destOrd="0" presId="urn:microsoft.com/office/officeart/2005/8/layout/hierarchy2"/>
    <dgm:cxn modelId="{6840E1EC-60C8-466E-A672-D6C5B057ACCC}" type="presParOf" srcId="{AF99BEBC-DFA2-4B5A-8C3E-8D2AEC196875}" destId="{5077AD80-6EF5-44B3-B388-9D4F5B9B17BD}" srcOrd="0" destOrd="0" presId="urn:microsoft.com/office/officeart/2005/8/layout/hierarchy2"/>
    <dgm:cxn modelId="{D33DA298-2DD5-4678-AD32-FD0950A2466F}" type="presParOf" srcId="{AF99BEBC-DFA2-4B5A-8C3E-8D2AEC196875}" destId="{AE04F96F-5A2F-439D-82E3-093D302AB8DC}" srcOrd="1" destOrd="0" presId="urn:microsoft.com/office/officeart/2005/8/layout/hierarchy2"/>
    <dgm:cxn modelId="{32C301B7-39BB-4880-A340-2BF8E0EE5E3D}" type="presParOf" srcId="{AE04F96F-5A2F-439D-82E3-093D302AB8DC}" destId="{7F72F60D-FAF7-4F67-BF68-7C3B4146DEE8}" srcOrd="0" destOrd="0" presId="urn:microsoft.com/office/officeart/2005/8/layout/hierarchy2"/>
    <dgm:cxn modelId="{9CE8C805-489C-4C85-9611-7CF5DE89979A}" type="presParOf" srcId="{7F72F60D-FAF7-4F67-BF68-7C3B4146DEE8}" destId="{070445C9-244D-4BEF-B64D-1578522EFDAC}" srcOrd="0" destOrd="0" presId="urn:microsoft.com/office/officeart/2005/8/layout/hierarchy2"/>
    <dgm:cxn modelId="{EB571425-89CC-4B42-8CCA-C21BFD6BF6EC}" type="presParOf" srcId="{AE04F96F-5A2F-439D-82E3-093D302AB8DC}" destId="{B6C473E9-FE5F-4B6E-8755-ED54A82F5862}" srcOrd="1" destOrd="0" presId="urn:microsoft.com/office/officeart/2005/8/layout/hierarchy2"/>
    <dgm:cxn modelId="{37BE16ED-7C5B-4748-8067-6A294B6002EA}" type="presParOf" srcId="{B6C473E9-FE5F-4B6E-8755-ED54A82F5862}" destId="{A191B18A-58BE-47D0-82A2-056CDFE750DE}" srcOrd="0" destOrd="0" presId="urn:microsoft.com/office/officeart/2005/8/layout/hierarchy2"/>
    <dgm:cxn modelId="{2100A666-8906-4F10-9BBE-28F5AA6F1743}" type="presParOf" srcId="{B6C473E9-FE5F-4B6E-8755-ED54A82F5862}" destId="{D8C625E2-3085-4A8E-84CD-E8DB050F31FC}" srcOrd="1" destOrd="0" presId="urn:microsoft.com/office/officeart/2005/8/layout/hierarchy2"/>
    <dgm:cxn modelId="{8AD1084A-9670-4261-8D31-75E2AB4E829A}" type="presParOf" srcId="{D8C625E2-3085-4A8E-84CD-E8DB050F31FC}" destId="{55FC0A1E-8BB2-4F33-A190-52481F05FF20}" srcOrd="0" destOrd="0" presId="urn:microsoft.com/office/officeart/2005/8/layout/hierarchy2"/>
    <dgm:cxn modelId="{F9F887D3-DE58-40E2-B858-580FFDF1AC8C}" type="presParOf" srcId="{55FC0A1E-8BB2-4F33-A190-52481F05FF20}" destId="{A3E57B1E-BD59-4B60-9F1E-80FFF579CA54}" srcOrd="0" destOrd="0" presId="urn:microsoft.com/office/officeart/2005/8/layout/hierarchy2"/>
    <dgm:cxn modelId="{3018C703-5FE9-47A7-80C6-875DBE1F9B05}" type="presParOf" srcId="{D8C625E2-3085-4A8E-84CD-E8DB050F31FC}" destId="{D3B340D5-0A8A-41E2-BF8F-AC829709EF7D}" srcOrd="1" destOrd="0" presId="urn:microsoft.com/office/officeart/2005/8/layout/hierarchy2"/>
    <dgm:cxn modelId="{DFD0D6B3-7D57-46B7-BF70-8A1475F1025B}" type="presParOf" srcId="{D3B340D5-0A8A-41E2-BF8F-AC829709EF7D}" destId="{B1E3E576-34E9-4655-A31E-3B0CCD09E739}" srcOrd="0" destOrd="0" presId="urn:microsoft.com/office/officeart/2005/8/layout/hierarchy2"/>
    <dgm:cxn modelId="{0A3EE466-5E3C-40CD-AC78-4BAB4E8823A1}" type="presParOf" srcId="{D3B340D5-0A8A-41E2-BF8F-AC829709EF7D}" destId="{37C3E57E-6E52-416E-8908-D34C88F806C5}" srcOrd="1" destOrd="0" presId="urn:microsoft.com/office/officeart/2005/8/layout/hierarchy2"/>
    <dgm:cxn modelId="{BB75ED1B-76C6-4D96-8C3B-7DBCEDCE8AFE}" type="presParOf" srcId="{37C3E57E-6E52-416E-8908-D34C88F806C5}" destId="{25C900AC-2AC2-4A27-AEF7-D1C4BF27D045}" srcOrd="0" destOrd="0" presId="urn:microsoft.com/office/officeart/2005/8/layout/hierarchy2"/>
    <dgm:cxn modelId="{2A135DC7-0C07-4C7F-BD2D-3171523487B0}" type="presParOf" srcId="{25C900AC-2AC2-4A27-AEF7-D1C4BF27D045}" destId="{74041341-208D-4D47-849D-496B7132D1D8}" srcOrd="0" destOrd="0" presId="urn:microsoft.com/office/officeart/2005/8/layout/hierarchy2"/>
    <dgm:cxn modelId="{ECC85666-BCBC-4FA9-8D03-953B2F9322D1}" type="presParOf" srcId="{37C3E57E-6E52-416E-8908-D34C88F806C5}" destId="{FBA081AA-535C-4893-971F-3233C1C1508F}" srcOrd="1" destOrd="0" presId="urn:microsoft.com/office/officeart/2005/8/layout/hierarchy2"/>
    <dgm:cxn modelId="{8E7274C4-CA00-48B1-B1F2-E36587C1B06E}" type="presParOf" srcId="{FBA081AA-535C-4893-971F-3233C1C1508F}" destId="{6328B0A1-8A7F-4F8A-814F-E298E57CC955}" srcOrd="0" destOrd="0" presId="urn:microsoft.com/office/officeart/2005/8/layout/hierarchy2"/>
    <dgm:cxn modelId="{480BD94E-7B5B-45B1-B3C3-E28B1F02F09F}" type="presParOf" srcId="{FBA081AA-535C-4893-971F-3233C1C1508F}" destId="{ABA30B3B-FB1A-4C80-B48B-EC5CD164D604}" srcOrd="1" destOrd="0" presId="urn:microsoft.com/office/officeart/2005/8/layout/hierarchy2"/>
    <dgm:cxn modelId="{9578A07E-7B43-4DDA-AD10-AFFBBA2E57B0}" type="presParOf" srcId="{D8C625E2-3085-4A8E-84CD-E8DB050F31FC}" destId="{BCFCC8E8-5EBE-4FD8-8940-2B3DF36AC566}" srcOrd="2" destOrd="0" presId="urn:microsoft.com/office/officeart/2005/8/layout/hierarchy2"/>
    <dgm:cxn modelId="{B881B559-5C7A-4837-815A-71C6E0B7A2E5}" type="presParOf" srcId="{BCFCC8E8-5EBE-4FD8-8940-2B3DF36AC566}" destId="{01355A06-C294-4108-BC08-90003F492096}" srcOrd="0" destOrd="0" presId="urn:microsoft.com/office/officeart/2005/8/layout/hierarchy2"/>
    <dgm:cxn modelId="{725AAEA9-2C6A-4DE6-923D-F3A5D7C77985}" type="presParOf" srcId="{D8C625E2-3085-4A8E-84CD-E8DB050F31FC}" destId="{4ADB6268-35F7-4F94-B3DD-FF840932776B}" srcOrd="3" destOrd="0" presId="urn:microsoft.com/office/officeart/2005/8/layout/hierarchy2"/>
    <dgm:cxn modelId="{DCD15751-4938-44F6-864C-38E9C07B193E}" type="presParOf" srcId="{4ADB6268-35F7-4F94-B3DD-FF840932776B}" destId="{B28EC253-40FE-4F34-BA3F-57E8009DF101}" srcOrd="0" destOrd="0" presId="urn:microsoft.com/office/officeart/2005/8/layout/hierarchy2"/>
    <dgm:cxn modelId="{780AB67A-FD0F-4BF3-B1D6-C753555BA4B8}" type="presParOf" srcId="{4ADB6268-35F7-4F94-B3DD-FF840932776B}" destId="{2323106F-28AA-4E89-A9FF-63EB9A1EF990}" srcOrd="1" destOrd="0" presId="urn:microsoft.com/office/officeart/2005/8/layout/hierarchy2"/>
    <dgm:cxn modelId="{1330A87A-6EF2-461E-A1EA-F74553A1DAAA}" type="presParOf" srcId="{2323106F-28AA-4E89-A9FF-63EB9A1EF990}" destId="{7B19778E-7A35-4992-85EE-B9CE0803740F}" srcOrd="0" destOrd="0" presId="urn:microsoft.com/office/officeart/2005/8/layout/hierarchy2"/>
    <dgm:cxn modelId="{41D01B70-4285-4C2C-91B3-0B588F661174}" type="presParOf" srcId="{7B19778E-7A35-4992-85EE-B9CE0803740F}" destId="{035D502E-9D0D-40BD-A7AC-99707F87FB68}" srcOrd="0" destOrd="0" presId="urn:microsoft.com/office/officeart/2005/8/layout/hierarchy2"/>
    <dgm:cxn modelId="{157B4A87-26A9-49A6-995C-6C06E6E9D1B3}" type="presParOf" srcId="{2323106F-28AA-4E89-A9FF-63EB9A1EF990}" destId="{BFE4DC16-D9D6-40BE-8FEA-35FE44B27F13}" srcOrd="1" destOrd="0" presId="urn:microsoft.com/office/officeart/2005/8/layout/hierarchy2"/>
    <dgm:cxn modelId="{1A38B7B3-F368-4619-8303-43F4304DF0D0}" type="presParOf" srcId="{BFE4DC16-D9D6-40BE-8FEA-35FE44B27F13}" destId="{4248F7AD-E6A2-44FE-B3BD-116F0102776C}" srcOrd="0" destOrd="0" presId="urn:microsoft.com/office/officeart/2005/8/layout/hierarchy2"/>
    <dgm:cxn modelId="{8D5452B8-5755-4B64-ADE3-37BC626D5A4A}" type="presParOf" srcId="{BFE4DC16-D9D6-40BE-8FEA-35FE44B27F13}" destId="{1FCE4D8D-B0A1-415C-BE82-382E8CBB56A1}" srcOrd="1" destOrd="0" presId="urn:microsoft.com/office/officeart/2005/8/layout/hierarchy2"/>
    <dgm:cxn modelId="{F5361444-879F-44BF-A27E-6754538E16CD}" type="presParOf" srcId="{D8C625E2-3085-4A8E-84CD-E8DB050F31FC}" destId="{812E3693-B154-4FD5-87AF-1B280C2A64F9}" srcOrd="4" destOrd="0" presId="urn:microsoft.com/office/officeart/2005/8/layout/hierarchy2"/>
    <dgm:cxn modelId="{7EE87E30-D524-47A3-94D2-4AA0E35F577C}" type="presParOf" srcId="{812E3693-B154-4FD5-87AF-1B280C2A64F9}" destId="{F7ED788B-96B2-4426-A798-5145454F07A1}" srcOrd="0" destOrd="0" presId="urn:microsoft.com/office/officeart/2005/8/layout/hierarchy2"/>
    <dgm:cxn modelId="{B57495E8-6D0F-43EF-9828-0679B231F215}" type="presParOf" srcId="{D8C625E2-3085-4A8E-84CD-E8DB050F31FC}" destId="{FEA25077-D69F-441C-B347-42B4FDCF6035}" srcOrd="5" destOrd="0" presId="urn:microsoft.com/office/officeart/2005/8/layout/hierarchy2"/>
    <dgm:cxn modelId="{F985D043-D05A-40BC-BD95-B2D476B142D2}" type="presParOf" srcId="{FEA25077-D69F-441C-B347-42B4FDCF6035}" destId="{F36F680C-D41A-453F-AEEE-10AB62C54B4C}" srcOrd="0" destOrd="0" presId="urn:microsoft.com/office/officeart/2005/8/layout/hierarchy2"/>
    <dgm:cxn modelId="{F9864A61-3BED-49E1-A54C-9322D211B3DC}" type="presParOf" srcId="{FEA25077-D69F-441C-B347-42B4FDCF6035}" destId="{C90D7CB6-D062-4F99-B569-EE3A975FA666}" srcOrd="1" destOrd="0" presId="urn:microsoft.com/office/officeart/2005/8/layout/hierarchy2"/>
    <dgm:cxn modelId="{6D5AE477-8D9A-41C9-BB84-A0DD39BF3965}" type="presParOf" srcId="{C90D7CB6-D062-4F99-B569-EE3A975FA666}" destId="{DB618BB1-0E12-46C6-8326-93DC7E733ACB}" srcOrd="0" destOrd="0" presId="urn:microsoft.com/office/officeart/2005/8/layout/hierarchy2"/>
    <dgm:cxn modelId="{E90D923C-B6B3-4234-97FC-2EAA496B8DC4}" type="presParOf" srcId="{DB618BB1-0E12-46C6-8326-93DC7E733ACB}" destId="{6DFE5270-77B4-4E67-8088-344C19BEDC40}" srcOrd="0" destOrd="0" presId="urn:microsoft.com/office/officeart/2005/8/layout/hierarchy2"/>
    <dgm:cxn modelId="{20706916-7834-4E48-A582-18900C1ED4AE}" type="presParOf" srcId="{C90D7CB6-D062-4F99-B569-EE3A975FA666}" destId="{F7EF6027-03E4-4FCA-AFCE-C3019D64C788}" srcOrd="1" destOrd="0" presId="urn:microsoft.com/office/officeart/2005/8/layout/hierarchy2"/>
    <dgm:cxn modelId="{9618DEB4-F592-441F-9113-82BD6FF238BF}" type="presParOf" srcId="{F7EF6027-03E4-4FCA-AFCE-C3019D64C788}" destId="{2A440F93-3759-4EE1-AC1A-350D4E04A7B2}" srcOrd="0" destOrd="0" presId="urn:microsoft.com/office/officeart/2005/8/layout/hierarchy2"/>
    <dgm:cxn modelId="{5B414A7A-252B-4C75-A735-E5168F2A3B40}" type="presParOf" srcId="{F7EF6027-03E4-4FCA-AFCE-C3019D64C788}" destId="{0A432620-E5E2-49DB-8E30-93A9CBBCE5C8}" srcOrd="1" destOrd="0" presId="urn:microsoft.com/office/officeart/2005/8/layout/hierarchy2"/>
    <dgm:cxn modelId="{F84900FB-3F6B-4F6E-9804-6BFC553D9563}" type="presParOf" srcId="{C90D7CB6-D062-4F99-B569-EE3A975FA666}" destId="{00D67C30-8198-4A37-BFE7-3ED7F57D01A9}" srcOrd="2" destOrd="0" presId="urn:microsoft.com/office/officeart/2005/8/layout/hierarchy2"/>
    <dgm:cxn modelId="{2D8F0BFC-6F3D-42E7-86F1-96FE05EDF76A}" type="presParOf" srcId="{00D67C30-8198-4A37-BFE7-3ED7F57D01A9}" destId="{5F4F87B3-054F-4EFB-A2F3-31C59F76F062}" srcOrd="0" destOrd="0" presId="urn:microsoft.com/office/officeart/2005/8/layout/hierarchy2"/>
    <dgm:cxn modelId="{EC184244-8313-4B97-9BE6-1870274BC25F}" type="presParOf" srcId="{C90D7CB6-D062-4F99-B569-EE3A975FA666}" destId="{060DB17B-D5E3-4E37-94F0-546CAF60B342}" srcOrd="3" destOrd="0" presId="urn:microsoft.com/office/officeart/2005/8/layout/hierarchy2"/>
    <dgm:cxn modelId="{343744D4-F4F0-40E5-8F33-1DF8BCAA0DEB}" type="presParOf" srcId="{060DB17B-D5E3-4E37-94F0-546CAF60B342}" destId="{452B9C4E-22E1-498A-862C-8957AF317E09}" srcOrd="0" destOrd="0" presId="urn:microsoft.com/office/officeart/2005/8/layout/hierarchy2"/>
    <dgm:cxn modelId="{8E5D0A21-7192-4B85-A46D-956636329FD1}" type="presParOf" srcId="{060DB17B-D5E3-4E37-94F0-546CAF60B342}" destId="{0892E8C5-562B-4FAA-A662-455224E79F2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F8361-2FCB-4AD7-908D-ADB1E9A5C9E1}">
      <dsp:nvSpPr>
        <dsp:cNvPr id="0" name=""/>
        <dsp:cNvSpPr/>
      </dsp:nvSpPr>
      <dsp:spPr>
        <a:xfrm>
          <a:off x="183122" y="1719591"/>
          <a:ext cx="1615441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Auction process</a:t>
          </a:r>
        </a:p>
      </dsp:txBody>
      <dsp:txXfrm>
        <a:off x="201080" y="1737549"/>
        <a:ext cx="1579525" cy="577210"/>
      </dsp:txXfrm>
    </dsp:sp>
    <dsp:sp modelId="{430E885E-F58F-4274-92E4-D4123F15F91F}">
      <dsp:nvSpPr>
        <dsp:cNvPr id="0" name=""/>
        <dsp:cNvSpPr/>
      </dsp:nvSpPr>
      <dsp:spPr>
        <a:xfrm rot="17371194">
          <a:off x="1379373" y="1420436"/>
          <a:ext cx="1259084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259084" y="1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977438" y="1401318"/>
        <a:ext cx="62954" cy="62954"/>
      </dsp:txXfrm>
    </dsp:sp>
    <dsp:sp modelId="{19FB8078-9F7E-4C3B-9EA6-8136099A8279}">
      <dsp:nvSpPr>
        <dsp:cNvPr id="0" name=""/>
        <dsp:cNvSpPr/>
      </dsp:nvSpPr>
      <dsp:spPr>
        <a:xfrm>
          <a:off x="2219266" y="428760"/>
          <a:ext cx="1226253" cy="82135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Successful bid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Bid &gt; Reserve </a:t>
          </a:r>
        </a:p>
      </dsp:txBody>
      <dsp:txXfrm>
        <a:off x="2243323" y="452817"/>
        <a:ext cx="1178139" cy="773236"/>
      </dsp:txXfrm>
    </dsp:sp>
    <dsp:sp modelId="{C739F995-9F82-4400-9075-01B60AB6FF88}">
      <dsp:nvSpPr>
        <dsp:cNvPr id="0" name=""/>
        <dsp:cNvSpPr/>
      </dsp:nvSpPr>
      <dsp:spPr>
        <a:xfrm rot="3420600">
          <a:off x="1618927" y="2344576"/>
          <a:ext cx="788731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788731" y="1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993574" y="2337216"/>
        <a:ext cx="39436" cy="39436"/>
      </dsp:txXfrm>
    </dsp:sp>
    <dsp:sp modelId="{5077AD80-6EF5-44B3-B388-9D4F5B9B17BD}">
      <dsp:nvSpPr>
        <dsp:cNvPr id="0" name=""/>
        <dsp:cNvSpPr/>
      </dsp:nvSpPr>
      <dsp:spPr>
        <a:xfrm>
          <a:off x="2228022" y="2111002"/>
          <a:ext cx="1226253" cy="11534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Low bid</a:t>
          </a:r>
        </a:p>
      </dsp:txBody>
      <dsp:txXfrm>
        <a:off x="2261805" y="2144785"/>
        <a:ext cx="1158687" cy="1085860"/>
      </dsp:txXfrm>
    </dsp:sp>
    <dsp:sp modelId="{7F72F60D-FAF7-4F67-BF68-7C3B4146DEE8}">
      <dsp:nvSpPr>
        <dsp:cNvPr id="0" name=""/>
        <dsp:cNvSpPr/>
      </dsp:nvSpPr>
      <dsp:spPr>
        <a:xfrm rot="168281">
          <a:off x="3454034" y="2685200"/>
          <a:ext cx="402349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02349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5150" y="2687500"/>
        <a:ext cx="20117" cy="20117"/>
      </dsp:txXfrm>
    </dsp:sp>
    <dsp:sp modelId="{A191B18A-58BE-47D0-82A2-056CDFE750DE}">
      <dsp:nvSpPr>
        <dsp:cNvPr id="0" name=""/>
        <dsp:cNvSpPr/>
      </dsp:nvSpPr>
      <dsp:spPr>
        <a:xfrm>
          <a:off x="3856143" y="1657585"/>
          <a:ext cx="1794290" cy="2099634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Entire recycle happens again it is more cost driven. Need to get more insight about low and no bid properties</a:t>
          </a:r>
        </a:p>
      </dsp:txBody>
      <dsp:txXfrm>
        <a:off x="3908696" y="1710138"/>
        <a:ext cx="1689184" cy="1994528"/>
      </dsp:txXfrm>
    </dsp:sp>
    <dsp:sp modelId="{55FC0A1E-8BB2-4F33-A190-52481F05FF20}">
      <dsp:nvSpPr>
        <dsp:cNvPr id="0" name=""/>
        <dsp:cNvSpPr/>
      </dsp:nvSpPr>
      <dsp:spPr>
        <a:xfrm rot="17768024">
          <a:off x="5343811" y="2203068"/>
          <a:ext cx="109599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09599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64410" y="2188027"/>
        <a:ext cx="54799" cy="54799"/>
      </dsp:txXfrm>
    </dsp:sp>
    <dsp:sp modelId="{B1E3E576-34E9-4655-A31E-3B0CCD09E739}">
      <dsp:nvSpPr>
        <dsp:cNvPr id="0" name=""/>
        <dsp:cNvSpPr/>
      </dsp:nvSpPr>
      <dsp:spPr>
        <a:xfrm>
          <a:off x="6133185" y="1416887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Yes</a:t>
          </a:r>
        </a:p>
      </dsp:txBody>
      <dsp:txXfrm>
        <a:off x="6151143" y="1434845"/>
        <a:ext cx="1190337" cy="577210"/>
      </dsp:txXfrm>
    </dsp:sp>
    <dsp:sp modelId="{25C900AC-2AC2-4A27-AEF7-D1C4BF27D045}">
      <dsp:nvSpPr>
        <dsp:cNvPr id="0" name=""/>
        <dsp:cNvSpPr/>
      </dsp:nvSpPr>
      <dsp:spPr>
        <a:xfrm>
          <a:off x="7359439" y="1711092"/>
          <a:ext cx="48210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8210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8440" y="1711398"/>
        <a:ext cx="24105" cy="24105"/>
      </dsp:txXfrm>
    </dsp:sp>
    <dsp:sp modelId="{6328B0A1-8A7F-4F8A-814F-E298E57CC955}">
      <dsp:nvSpPr>
        <dsp:cNvPr id="0" name=""/>
        <dsp:cNvSpPr/>
      </dsp:nvSpPr>
      <dsp:spPr>
        <a:xfrm>
          <a:off x="7841546" y="1416887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Property sold</a:t>
          </a:r>
        </a:p>
      </dsp:txBody>
      <dsp:txXfrm>
        <a:off x="7859504" y="1434845"/>
        <a:ext cx="1190337" cy="577210"/>
      </dsp:txXfrm>
    </dsp:sp>
    <dsp:sp modelId="{BCFCC8E8-5EBE-4FD8-8940-2B3DF36AC566}">
      <dsp:nvSpPr>
        <dsp:cNvPr id="0" name=""/>
        <dsp:cNvSpPr/>
      </dsp:nvSpPr>
      <dsp:spPr>
        <a:xfrm rot="21522509">
          <a:off x="5650362" y="2688652"/>
          <a:ext cx="567175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67175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19770" y="2686831"/>
        <a:ext cx="28358" cy="28358"/>
      </dsp:txXfrm>
    </dsp:sp>
    <dsp:sp modelId="{B28EC253-40FE-4F34-BA3F-57E8009DF101}">
      <dsp:nvSpPr>
        <dsp:cNvPr id="0" name=""/>
        <dsp:cNvSpPr/>
      </dsp:nvSpPr>
      <dsp:spPr>
        <a:xfrm>
          <a:off x="6217466" y="2388055"/>
          <a:ext cx="1144119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6235424" y="2406013"/>
        <a:ext cx="1108203" cy="577210"/>
      </dsp:txXfrm>
    </dsp:sp>
    <dsp:sp modelId="{7B19778E-7A35-4992-85EE-B9CE0803740F}">
      <dsp:nvSpPr>
        <dsp:cNvPr id="0" name=""/>
        <dsp:cNvSpPr/>
      </dsp:nvSpPr>
      <dsp:spPr>
        <a:xfrm rot="21452545">
          <a:off x="7361377" y="2672561"/>
          <a:ext cx="452413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452413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76273" y="2673609"/>
        <a:ext cx="22620" cy="22620"/>
      </dsp:txXfrm>
    </dsp:sp>
    <dsp:sp modelId="{4248F7AD-E6A2-44FE-B3BD-116F0102776C}">
      <dsp:nvSpPr>
        <dsp:cNvPr id="0" name=""/>
        <dsp:cNvSpPr/>
      </dsp:nvSpPr>
      <dsp:spPr>
        <a:xfrm>
          <a:off x="7813582" y="2368656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Recycle</a:t>
          </a:r>
        </a:p>
      </dsp:txBody>
      <dsp:txXfrm>
        <a:off x="7831540" y="2386614"/>
        <a:ext cx="1190337" cy="577210"/>
      </dsp:txXfrm>
    </dsp:sp>
    <dsp:sp modelId="{812E3693-B154-4FD5-87AF-1B280C2A64F9}">
      <dsp:nvSpPr>
        <dsp:cNvPr id="0" name=""/>
        <dsp:cNvSpPr/>
      </dsp:nvSpPr>
      <dsp:spPr>
        <a:xfrm rot="3673378">
          <a:off x="5385871" y="3142191"/>
          <a:ext cx="1020301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1020301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0514" y="3129042"/>
        <a:ext cx="51015" cy="51015"/>
      </dsp:txXfrm>
    </dsp:sp>
    <dsp:sp modelId="{F36F680C-D41A-453F-AEEE-10AB62C54B4C}">
      <dsp:nvSpPr>
        <dsp:cNvPr id="0" name=""/>
        <dsp:cNvSpPr/>
      </dsp:nvSpPr>
      <dsp:spPr>
        <a:xfrm>
          <a:off x="6141610" y="3295133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Manual review</a:t>
          </a:r>
        </a:p>
      </dsp:txBody>
      <dsp:txXfrm>
        <a:off x="6159568" y="3313091"/>
        <a:ext cx="1190337" cy="577210"/>
      </dsp:txXfrm>
    </dsp:sp>
    <dsp:sp modelId="{DB618BB1-0E12-46C6-8326-93DC7E733ACB}">
      <dsp:nvSpPr>
        <dsp:cNvPr id="0" name=""/>
        <dsp:cNvSpPr/>
      </dsp:nvSpPr>
      <dsp:spPr>
        <a:xfrm rot="19410032">
          <a:off x="7311131" y="3417289"/>
          <a:ext cx="578497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78497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5917" y="3415185"/>
        <a:ext cx="28924" cy="28924"/>
      </dsp:txXfrm>
    </dsp:sp>
    <dsp:sp modelId="{2A440F93-3759-4EE1-AC1A-350D4E04A7B2}">
      <dsp:nvSpPr>
        <dsp:cNvPr id="0" name=""/>
        <dsp:cNvSpPr/>
      </dsp:nvSpPr>
      <dsp:spPr>
        <a:xfrm>
          <a:off x="7832895" y="2951034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Yes</a:t>
          </a:r>
        </a:p>
      </dsp:txBody>
      <dsp:txXfrm>
        <a:off x="7850853" y="2968992"/>
        <a:ext cx="1190337" cy="577210"/>
      </dsp:txXfrm>
    </dsp:sp>
    <dsp:sp modelId="{00D67C30-8198-4A37-BFE7-3ED7F57D01A9}">
      <dsp:nvSpPr>
        <dsp:cNvPr id="0" name=""/>
        <dsp:cNvSpPr/>
      </dsp:nvSpPr>
      <dsp:spPr>
        <a:xfrm rot="2049770">
          <a:off x="7319374" y="3747136"/>
          <a:ext cx="562009" cy="24717"/>
        </a:xfrm>
        <a:custGeom>
          <a:avLst/>
          <a:gdLst/>
          <a:ahLst/>
          <a:cxnLst/>
          <a:rect l="0" t="0" r="0" b="0"/>
          <a:pathLst>
            <a:path>
              <a:moveTo>
                <a:pt x="0" y="12358"/>
              </a:moveTo>
              <a:lnTo>
                <a:pt x="562009" y="123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86329" y="3745444"/>
        <a:ext cx="28100" cy="28100"/>
      </dsp:txXfrm>
    </dsp:sp>
    <dsp:sp modelId="{452B9C4E-22E1-498A-862C-8957AF317E09}">
      <dsp:nvSpPr>
        <dsp:cNvPr id="0" name=""/>
        <dsp:cNvSpPr/>
      </dsp:nvSpPr>
      <dsp:spPr>
        <a:xfrm>
          <a:off x="7832895" y="3610728"/>
          <a:ext cx="1226253" cy="613126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7850853" y="3628686"/>
        <a:ext cx="1190337" cy="577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134483" y="503967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04367" y="538868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49" y="314147"/>
            <a:ext cx="8372023" cy="403581"/>
          </a:xfrm>
        </p:spPr>
        <p:txBody>
          <a:bodyPr lIns="0" tIns="0" rIns="0" bIns="0" anchor="ctr"/>
          <a:lstStyle>
            <a:lvl1pPr>
              <a:defRPr sz="200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75849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608" y="4724409"/>
            <a:ext cx="368277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86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>
          <p15:clr>
            <a:srgbClr val="FBAE40"/>
          </p15:clr>
        </p15:guide>
        <p15:guide id="2" pos="252">
          <p15:clr>
            <a:srgbClr val="FBAE40"/>
          </p15:clr>
        </p15:guide>
        <p15:guide id="3" pos="5526">
          <p15:clr>
            <a:srgbClr val="FBAE40"/>
          </p15:clr>
        </p15:guide>
        <p15:guide id="4" orient="horz" pos="552">
          <p15:clr>
            <a:srgbClr val="FBAE40"/>
          </p15:clr>
        </p15:guide>
        <p15:guide id="5" orient="horz" pos="288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4799058"/>
            <a:ext cx="457200" cy="2057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10000"/>
              </a:lnSpc>
              <a:defRPr sz="667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3EE67A2-0D71-4B30-9992-501815E725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4" r:id="rId33"/>
    <p:sldLayoutId id="2147483815" r:id="rId3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064" y="983186"/>
            <a:ext cx="8637181" cy="1163395"/>
          </a:xfrm>
        </p:spPr>
        <p:txBody>
          <a:bodyPr/>
          <a:lstStyle/>
          <a:p>
            <a:pPr algn="ctr"/>
            <a:r>
              <a:rPr lang="en-US" sz="2800" dirty="0"/>
              <a:t>Asset Marketability Scoring Model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	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2963" y="2996919"/>
            <a:ext cx="3261037" cy="630942"/>
          </a:xfrm>
        </p:spPr>
        <p:txBody>
          <a:bodyPr/>
          <a:lstStyle/>
          <a:p>
            <a:r>
              <a:rPr lang="en-US" dirty="0"/>
              <a:t>Manivannan Karuppusamy</a:t>
            </a:r>
          </a:p>
          <a:p>
            <a:r>
              <a:rPr lang="en-US" dirty="0"/>
              <a:t>October 2018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D4891-0F99-4CFE-BDB2-2E5B34FF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018"/>
            <a:ext cx="4836405" cy="28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@  Greg, Carleton, Travis and William</a:t>
            </a:r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27730-0D7F-49AD-B966-EFBE8664A8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994C-6AB9-41FB-872F-D1CEE3FBA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58750"/>
            <a:ext cx="8372475" cy="403225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Scope of the project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0E001-7177-4D61-B7B2-83EEFFDD19BC}"/>
              </a:ext>
            </a:extLst>
          </p:cNvPr>
          <p:cNvSpPr/>
          <p:nvPr/>
        </p:nvSpPr>
        <p:spPr>
          <a:xfrm>
            <a:off x="2286000" y="-509188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96975" lvl="1" indent="-457200">
              <a:spcAft>
                <a:spcPts val="600"/>
              </a:spcAft>
              <a:buFontTx/>
              <a:buAutoNum type="arabicParenR"/>
            </a:pPr>
            <a:r>
              <a:rPr lang="en-GB" sz="1400" dirty="0">
                <a:sym typeface="Wingdings" panose="05000000000000000000" pitchFamily="2" charset="2"/>
              </a:rPr>
              <a:t>Mortgage servicer provides foreclosure properties to a Mortgage company to sell these properties through an .com company or other external channels, both online and via realtors</a:t>
            </a:r>
          </a:p>
          <a:p>
            <a:pPr marL="1196975" lvl="1" indent="-457200">
              <a:spcAft>
                <a:spcPts val="600"/>
              </a:spcAft>
              <a:buAutoNum type="arabicParenR"/>
            </a:pPr>
            <a:r>
              <a:rPr lang="en-GB" sz="1400" dirty="0"/>
              <a:t>70% of the assets (properties) are sold within 90 days with the remaining 30% of the assets take over 120 days, sometimes significantly longer.  Note that </a:t>
            </a:r>
            <a:r>
              <a:rPr lang="en-GB" sz="1400" b="1" dirty="0">
                <a:sym typeface="Wingdings" panose="05000000000000000000" pitchFamily="2" charset="2"/>
              </a:rPr>
              <a:t>these 30% are a key concern</a:t>
            </a:r>
            <a:r>
              <a:rPr lang="en-GB" sz="1400" b="1" u="sng" dirty="0">
                <a:sym typeface="Wingdings" panose="05000000000000000000" pitchFamily="2" charset="2"/>
              </a:rPr>
              <a:t> </a:t>
            </a:r>
          </a:p>
          <a:p>
            <a:pPr marL="1196975" lvl="1" indent="-457200">
              <a:spcAft>
                <a:spcPts val="600"/>
              </a:spcAft>
              <a:buAutoNum type="arabicParenR"/>
            </a:pPr>
            <a:r>
              <a:rPr lang="en-GB" sz="1400" dirty="0">
                <a:sym typeface="Wingdings" panose="05000000000000000000" pitchFamily="2" charset="2"/>
              </a:rPr>
              <a:t>Property valuation is done through the BPO process and/or by a 3</a:t>
            </a:r>
            <a:r>
              <a:rPr lang="en-GB" sz="1400" baseline="30000" dirty="0">
                <a:sym typeface="Wingdings" panose="05000000000000000000" pitchFamily="2" charset="2"/>
              </a:rPr>
              <a:t>rd</a:t>
            </a:r>
            <a:r>
              <a:rPr lang="en-GB" sz="1400" dirty="0">
                <a:sym typeface="Wingdings" panose="05000000000000000000" pitchFamily="2" charset="2"/>
              </a:rPr>
              <a:t> party independent vendor for this 30% of the properties to evaluate the current market price. This involves cost and redo of the entire valuation again.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6B6-CDB7-40A9-96F2-61A063A86C33}"/>
              </a:ext>
            </a:extLst>
          </p:cNvPr>
          <p:cNvSpPr txBox="1"/>
          <p:nvPr/>
        </p:nvSpPr>
        <p:spPr>
          <a:xfrm>
            <a:off x="-379920" y="802317"/>
            <a:ext cx="87960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Mortgage servicer provides foreclosure properties to a Mortgage company to sell these properties through an .com company or other external channels, both online and via realtors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70% of the assets (properties) are sold within 90 days with the remaining 30% of the assets take over 120 days, sometimes significantly longer.  Note that </a:t>
            </a:r>
            <a:r>
              <a:rPr lang="en-GB" b="1" dirty="0">
                <a:solidFill>
                  <a:schemeClr val="tx2"/>
                </a:solidFill>
                <a:sym typeface="Wingdings" panose="05000000000000000000" pitchFamily="2" charset="2"/>
              </a:rPr>
              <a:t>these 30% are a key concern</a:t>
            </a:r>
            <a:r>
              <a:rPr lang="en-GB" b="1" u="sng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Property valuation is done through the BPO process and/or by a 3</a:t>
            </a:r>
            <a:r>
              <a:rPr lang="en-GB" baseline="30000" dirty="0">
                <a:solidFill>
                  <a:schemeClr val="tx2"/>
                </a:solidFill>
                <a:sym typeface="Wingdings" panose="05000000000000000000" pitchFamily="2" charset="2"/>
              </a:rPr>
              <a:t>rd</a:t>
            </a:r>
            <a:r>
              <a:rPr lang="en-GB" dirty="0">
                <a:solidFill>
                  <a:schemeClr val="tx2"/>
                </a:solidFill>
                <a:sym typeface="Wingdings" panose="05000000000000000000" pitchFamily="2" charset="2"/>
              </a:rPr>
              <a:t> party independent vendor for this 30% of the properties to evaluate the current market price. This involves cost and redo of the entire valuation again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r>
              <a:rPr lang="en-GB" dirty="0">
                <a:solidFill>
                  <a:schemeClr val="tx2"/>
                </a:solidFill>
              </a:rPr>
              <a:t>Provide an overall increased understanding of the asset data and  provide insights as input to the asset marketability scoring with next step recommendations</a:t>
            </a:r>
          </a:p>
          <a:p>
            <a:pPr marL="1025525" lvl="1" indent="-285750">
              <a:spcAft>
                <a:spcPts val="600"/>
              </a:spcAft>
              <a:buFontTx/>
              <a:buChar char="-"/>
            </a:pPr>
            <a:endParaRPr lang="en-GB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873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EE67A2-0D71-4B30-9992-501815E72520}" type="slidenum">
              <a:rPr lang="en-US" sz="815"/>
              <a:pPr/>
              <a:t>3</a:t>
            </a:fld>
            <a:endParaRPr lang="en-US" sz="815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5532" y="206669"/>
            <a:ext cx="8385175" cy="795337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latin typeface="+mn-lt"/>
                <a:ea typeface="ＭＳ Ｐゴシック"/>
                <a:cs typeface="ＭＳ Ｐゴシック"/>
              </a:rPr>
              <a:t>Process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3D97BB"/>
                </a:solidFill>
                <a:latin typeface="+mn-lt"/>
                <a:ea typeface="ＭＳ Ｐゴシック"/>
                <a:cs typeface="ＭＳ Ｐゴシック"/>
              </a:rPr>
              <a:t>flow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52170601"/>
              </p:ext>
            </p:extLst>
          </p:nvPr>
        </p:nvGraphicFramePr>
        <p:xfrm>
          <a:off x="2920409" y="80486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8422410"/>
              </p:ext>
            </p:extLst>
          </p:nvPr>
        </p:nvGraphicFramePr>
        <p:xfrm>
          <a:off x="-51391" y="335552"/>
          <a:ext cx="9067800" cy="446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10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4C459-7BED-4C09-BCD9-F51C7D6C01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D643-7EE7-45B6-8F51-307671C88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0136" y="119103"/>
            <a:ext cx="8372475" cy="404812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Modeling Approach/Methodology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F60B-A9E6-49A9-AF0A-E2BE627A9B87}"/>
              </a:ext>
            </a:extLst>
          </p:cNvPr>
          <p:cNvSpPr/>
          <p:nvPr/>
        </p:nvSpPr>
        <p:spPr>
          <a:xfrm>
            <a:off x="539496" y="694313"/>
            <a:ext cx="79319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7296"/>
            <a:r>
              <a:rPr lang="en-US" sz="1700" b="1" u="sng" dirty="0">
                <a:solidFill>
                  <a:prstClr val="black"/>
                </a:solidFill>
                <a:latin typeface="Calibri"/>
              </a:rPr>
              <a:t>Objective:</a:t>
            </a:r>
            <a:r>
              <a:rPr lang="en-US" sz="1700" b="1" dirty="0">
                <a:solidFill>
                  <a:prstClr val="black"/>
                </a:solidFill>
                <a:latin typeface="Calibri"/>
              </a:rPr>
              <a:t>  </a:t>
            </a:r>
            <a:r>
              <a:rPr lang="en-US" sz="1700" dirty="0">
                <a:solidFill>
                  <a:prstClr val="black"/>
                </a:solidFill>
                <a:latin typeface="Calibri"/>
              </a:rPr>
              <a:t>Estimate the probability of sale of the Asset by assigning scores to each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attribute as impact – the combined output becomes the Asset Score</a:t>
            </a:r>
          </a:p>
          <a:p>
            <a:pPr defTabSz="677296"/>
            <a:endParaRPr lang="en-US" sz="1700" dirty="0">
              <a:solidFill>
                <a:prstClr val="black"/>
              </a:solidFill>
              <a:latin typeface="Calibri"/>
            </a:endParaRPr>
          </a:p>
          <a:p>
            <a:pPr defTabSz="677296"/>
            <a:r>
              <a:rPr lang="en-US" sz="1700" b="1" u="sng" dirty="0">
                <a:solidFill>
                  <a:prstClr val="black"/>
                </a:solidFill>
                <a:latin typeface="Calibri"/>
              </a:rPr>
              <a:t>Approach/Methodology:</a:t>
            </a:r>
            <a:endParaRPr lang="en-US" sz="1700" dirty="0">
              <a:solidFill>
                <a:prstClr val="black"/>
              </a:solidFill>
              <a:latin typeface="Calibri"/>
            </a:endParaRP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Initially assume that only property characteristic will be determinants of the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probability of sale, such as # of bedrooms, Age,  # of bathrooms,  Built Area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(Sq. footage), lot area etc.  - expand as validation/iterations occur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Assign points to Property characteristics in order to derive a numerical value that 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reflects the probability of a sale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The score is estimated using a regression model, with the regression coefficients mathematically transformed into Points</a:t>
            </a:r>
          </a:p>
          <a:p>
            <a:pPr marL="253986" indent="-253986" defTabSz="677296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Calibri"/>
              </a:rPr>
              <a:t>The pre-modeling stage provides the data preparation, derive new characteristics</a:t>
            </a:r>
          </a:p>
          <a:p>
            <a:pPr defTabSz="677296"/>
            <a:r>
              <a:rPr lang="en-US" sz="1700" dirty="0">
                <a:solidFill>
                  <a:prstClr val="black"/>
                </a:solidFill>
                <a:latin typeface="Calibri"/>
              </a:rPr>
              <a:t> such as ratios, interaction terms, attributes and critical characteristic using Weight of evidence (WOE) and Information value (IV)</a:t>
            </a:r>
          </a:p>
        </p:txBody>
      </p:sp>
    </p:spTree>
    <p:extLst>
      <p:ext uri="{BB962C8B-B14F-4D97-AF65-F5344CB8AC3E}">
        <p14:creationId xmlns:p14="http://schemas.microsoft.com/office/powerpoint/2010/main" val="138057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4C459-7BED-4C09-BCD9-F51C7D6C01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4D643-7EE7-45B6-8F51-307671C88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48471"/>
            <a:ext cx="8372475" cy="404812"/>
          </a:xfrm>
        </p:spPr>
        <p:txBody>
          <a:bodyPr/>
          <a:lstStyle/>
          <a:p>
            <a:r>
              <a:rPr lang="en-US" sz="2400" dirty="0">
                <a:solidFill>
                  <a:srgbClr val="3D97BB"/>
                </a:solidFill>
                <a:ea typeface="ＭＳ Ｐゴシック"/>
                <a:cs typeface="ＭＳ Ｐゴシック"/>
              </a:rPr>
              <a:t>Modeling Approach/Methodology - continued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F60B-A9E6-49A9-AF0A-E2BE627A9B87}"/>
              </a:ext>
            </a:extLst>
          </p:cNvPr>
          <p:cNvSpPr/>
          <p:nvPr/>
        </p:nvSpPr>
        <p:spPr>
          <a:xfrm>
            <a:off x="184298" y="631007"/>
            <a:ext cx="89048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modeling stage determines the statistically significant characteristics, validates the accuracy of fits, tests the hypothesis and transforms the coefficients to the score for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post-modeling stage validates the model both in-sample (80:20), out-sample and model stability using the various metrics</a:t>
            </a: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Since Target variable is  Binomial (Sold=1 , Unsold=0), we will using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All Independent categorical variable will be replaced with WOE values and then modeled.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Different iteration models will be done and based of several Metrics - AIC, Concordance and Disconcordance, Divergence and KS stats we will choose the best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For  non-statistician’s  Plot of Marginal distribution of Sold and Unsold over probabilities or Scores  and Lift charts are graphical representations of showing how good the model.</a:t>
            </a:r>
          </a:p>
          <a:p>
            <a:endParaRPr lang="en-US" b="1" u="sng" dirty="0">
              <a:solidFill>
                <a:prstClr val="black"/>
              </a:solidFill>
              <a:latin typeface="Calibri"/>
            </a:endParaRPr>
          </a:p>
          <a:p>
            <a:r>
              <a:rPr lang="en-US" b="1" u="sng" dirty="0">
                <a:solidFill>
                  <a:prstClr val="black"/>
                </a:solidFill>
                <a:latin typeface="Calibri"/>
              </a:rPr>
              <a:t>Scaling/Scoring: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Ln(odds) will be computed for each property, Ln(odds) will convert them into Scores , using Math equations.</a:t>
            </a:r>
          </a:p>
        </p:txBody>
      </p:sp>
    </p:spTree>
    <p:extLst>
      <p:ext uri="{BB962C8B-B14F-4D97-AF65-F5344CB8AC3E}">
        <p14:creationId xmlns:p14="http://schemas.microsoft.com/office/powerpoint/2010/main" val="383189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9DB39-CBC6-4BC2-9503-9187A6DB2A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65E9-3C90-41FB-8881-DF7FED83FD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706AA-4D6C-4948-B05A-1E306DB6FD61}"/>
              </a:ext>
            </a:extLst>
          </p:cNvPr>
          <p:cNvSpPr/>
          <p:nvPr/>
        </p:nvSpPr>
        <p:spPr>
          <a:xfrm>
            <a:off x="531106" y="112067"/>
            <a:ext cx="46253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WOE for Independent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135FA-05CC-4447-ABDE-5C8F761F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" y="743919"/>
            <a:ext cx="8895971" cy="38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7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5B53B-1D90-4E20-8F93-9739BB3F57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6D9A-570F-4545-AB70-9D8E1FF1B1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6FF720-7758-49D7-8A51-74A1DB1DD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74913"/>
              </p:ext>
            </p:extLst>
          </p:nvPr>
        </p:nvGraphicFramePr>
        <p:xfrm>
          <a:off x="539496" y="683045"/>
          <a:ext cx="7998576" cy="3922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317">
                  <a:extLst>
                    <a:ext uri="{9D8B030D-6E8A-4147-A177-3AD203B41FA5}">
                      <a16:colId xmlns:a16="http://schemas.microsoft.com/office/drawing/2014/main" val="3225224579"/>
                    </a:ext>
                  </a:extLst>
                </a:gridCol>
                <a:gridCol w="914123">
                  <a:extLst>
                    <a:ext uri="{9D8B030D-6E8A-4147-A177-3AD203B41FA5}">
                      <a16:colId xmlns:a16="http://schemas.microsoft.com/office/drawing/2014/main" val="248907411"/>
                    </a:ext>
                  </a:extLst>
                </a:gridCol>
                <a:gridCol w="914123">
                  <a:extLst>
                    <a:ext uri="{9D8B030D-6E8A-4147-A177-3AD203B41FA5}">
                      <a16:colId xmlns:a16="http://schemas.microsoft.com/office/drawing/2014/main" val="2666793328"/>
                    </a:ext>
                  </a:extLst>
                </a:gridCol>
                <a:gridCol w="669269">
                  <a:extLst>
                    <a:ext uri="{9D8B030D-6E8A-4147-A177-3AD203B41FA5}">
                      <a16:colId xmlns:a16="http://schemas.microsoft.com/office/drawing/2014/main" val="42170597"/>
                    </a:ext>
                  </a:extLst>
                </a:gridCol>
                <a:gridCol w="767210">
                  <a:extLst>
                    <a:ext uri="{9D8B030D-6E8A-4147-A177-3AD203B41FA5}">
                      <a16:colId xmlns:a16="http://schemas.microsoft.com/office/drawing/2014/main" val="3683190005"/>
                    </a:ext>
                  </a:extLst>
                </a:gridCol>
                <a:gridCol w="783534">
                  <a:extLst>
                    <a:ext uri="{9D8B030D-6E8A-4147-A177-3AD203B41FA5}">
                      <a16:colId xmlns:a16="http://schemas.microsoft.com/office/drawing/2014/main" val="527565173"/>
                    </a:ext>
                  </a:extLst>
                </a:gridCol>
              </a:tblGrid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Coefficients: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115610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Std. Error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 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Pr(&gt;|z|)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087674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(Intercept)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347892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Occ_St_MEwoe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1.26603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451825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price_drift_binwoe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9.31E-15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279418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CURRENT_UPB_binwoe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646776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Agent_Prop_Conditionwoe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1.2855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3.48E-12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051659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Price_sqft_binwoe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5.61E-07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638419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Drv_Valuation_Typewoe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961575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bath_binwoe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80925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State1woe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869788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Avg_Sold_Days_of_BPO_Sold_Comps_binwoe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-0.27138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9474840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season_invwoe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9972807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Census_Urban_Ruralwoe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2.50E-11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750499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Conditionwoe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08612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age_yr_binwoe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3.53E-10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2308990"/>
                  </a:ext>
                </a:extLst>
              </a:tr>
              <a:tr h="230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RP_Comp_Score_Avg_binwoe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70521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A824424-3D54-420F-96C4-E7C158C5F802}"/>
              </a:ext>
            </a:extLst>
          </p:cNvPr>
          <p:cNvSpPr/>
          <p:nvPr/>
        </p:nvSpPr>
        <p:spPr>
          <a:xfrm>
            <a:off x="-350244" y="123603"/>
            <a:ext cx="462535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 variables</a:t>
            </a:r>
          </a:p>
        </p:txBody>
      </p:sp>
    </p:spTree>
    <p:extLst>
      <p:ext uri="{BB962C8B-B14F-4D97-AF65-F5344CB8AC3E}">
        <p14:creationId xmlns:p14="http://schemas.microsoft.com/office/powerpoint/2010/main" val="178369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9DB39-CBC6-4BC2-9503-9187A6DB2A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65E9-3C90-41FB-8881-DF7FED83FD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C8744-8DAF-4AB8-B02B-67F6F25A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22" y="642962"/>
            <a:ext cx="5761966" cy="3909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E706AA-4D6C-4948-B05A-1E306DB6FD61}"/>
              </a:ext>
            </a:extLst>
          </p:cNvPr>
          <p:cNvSpPr/>
          <p:nvPr/>
        </p:nvSpPr>
        <p:spPr>
          <a:xfrm>
            <a:off x="-505048" y="-64924"/>
            <a:ext cx="46253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Lift Chart</a:t>
            </a:r>
          </a:p>
        </p:txBody>
      </p:sp>
    </p:spTree>
    <p:extLst>
      <p:ext uri="{BB962C8B-B14F-4D97-AF65-F5344CB8AC3E}">
        <p14:creationId xmlns:p14="http://schemas.microsoft.com/office/powerpoint/2010/main" val="146748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B885F-5314-4A4A-A35C-68023726F3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A8AC4-DE24-4D2A-ABBE-AF0D5F9C0A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1525" y="138055"/>
            <a:ext cx="8372475" cy="403225"/>
          </a:xfrm>
        </p:spPr>
        <p:txBody>
          <a:bodyPr/>
          <a:lstStyle/>
          <a:p>
            <a:r>
              <a:rPr lang="en-US" dirty="0"/>
              <a:t>Model/Business Benefits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D0189-FFDD-4D57-9709-CF06141B4931}"/>
              </a:ext>
            </a:extLst>
          </p:cNvPr>
          <p:cNvSpPr txBox="1"/>
          <p:nvPr/>
        </p:nvSpPr>
        <p:spPr>
          <a:xfrm>
            <a:off x="310896" y="750085"/>
            <a:ext cx="7499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Based on the model probabilities/ score will determine the properties that can be sold in the market within 90 days of listing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Rank ordering the properties based on the score and targeting the hot properties based on the list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Reducing the manual review, saving $$ in the entire recycle process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Quick sale of properties, reduces valuation cost, pressure of holding the properties for longer duration.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Overcoming the repetitive process </a:t>
            </a:r>
          </a:p>
        </p:txBody>
      </p:sp>
    </p:spTree>
    <p:extLst>
      <p:ext uri="{BB962C8B-B14F-4D97-AF65-F5344CB8AC3E}">
        <p14:creationId xmlns:p14="http://schemas.microsoft.com/office/powerpoint/2010/main" val="396679380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549</TotalTime>
  <Words>895</Words>
  <Application>Microsoft Office PowerPoint</Application>
  <PresentationFormat>On-screen Show (16:9)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Courier New</vt:lpstr>
      <vt:lpstr>Wingdings</vt:lpstr>
      <vt:lpstr>Cognizant</vt:lpstr>
      <vt:lpstr>Asset Marketability Scoring Model    </vt:lpstr>
      <vt:lpstr>Scope of the project</vt:lpstr>
      <vt:lpstr>Process flow</vt:lpstr>
      <vt:lpstr>Modeling Approach/Methodology</vt:lpstr>
      <vt:lpstr>Modeling Approach/Methodology - continued</vt:lpstr>
      <vt:lpstr>PowerPoint Presentation</vt:lpstr>
      <vt:lpstr>PowerPoint Presentation</vt:lpstr>
      <vt:lpstr>PowerPoint Presentation</vt:lpstr>
      <vt:lpstr>Model/Business Benefits</vt:lpstr>
      <vt:lpstr>Thank you @  Greg, Carleton, Travis and William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Cole, Ladawna (Cognizant)</dc:creator>
  <cp:lastModifiedBy>Karuppusamy, Manivannan (Cognizant)</cp:lastModifiedBy>
  <cp:revision>22</cp:revision>
  <cp:lastPrinted>2017-02-17T19:35:46Z</cp:lastPrinted>
  <dcterms:created xsi:type="dcterms:W3CDTF">2018-07-25T17:16:39Z</dcterms:created>
  <dcterms:modified xsi:type="dcterms:W3CDTF">2018-10-21T19:07:13Z</dcterms:modified>
</cp:coreProperties>
</file>