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1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2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4B57-3953-40C6-9C55-3C6977007B9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5457-68B2-411D-A689-6053B4EFD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352928" cy="6264696"/>
          </a:xfrm>
        </p:spPr>
        <p:txBody>
          <a:bodyPr/>
          <a:lstStyle/>
          <a:p>
            <a:r>
              <a:rPr lang="en-US" sz="4800" b="1" dirty="0" smtClean="0"/>
              <a:t>Full stack </a:t>
            </a:r>
            <a:r>
              <a:rPr lang="en-US" sz="4800" b="1" dirty="0" err="1" smtClean="0"/>
              <a:t>devlopment</a:t>
            </a:r>
            <a:r>
              <a:rPr lang="en-US" sz="4800" b="1" dirty="0" smtClean="0"/>
              <a:t> </a:t>
            </a:r>
            <a:r>
              <a:rPr lang="en-US" sz="1600" b="1" dirty="0" smtClean="0"/>
              <a:t>01-08</a:t>
            </a:r>
            <a:endParaRPr lang="en-US" sz="4800" b="1" dirty="0"/>
          </a:p>
          <a:p>
            <a:r>
              <a:rPr lang="en-US" b="1" dirty="0" smtClean="0"/>
              <a:t>*Application</a:t>
            </a:r>
            <a:r>
              <a:rPr lang="en-US" dirty="0" smtClean="0"/>
              <a:t> to provide </a:t>
            </a:r>
            <a:r>
              <a:rPr lang="en-US" dirty="0" err="1" smtClean="0"/>
              <a:t>informationtodevice</a:t>
            </a:r>
            <a:endParaRPr lang="en-US" dirty="0"/>
          </a:p>
          <a:p>
            <a:r>
              <a:rPr lang="en-US" dirty="0" smtClean="0"/>
              <a:t>*</a:t>
            </a:r>
            <a:r>
              <a:rPr lang="en-US" b="1" dirty="0" smtClean="0"/>
              <a:t>APPLICATION</a:t>
            </a:r>
            <a:r>
              <a:rPr lang="en-US" dirty="0" smtClean="0"/>
              <a:t> is nothing but collection of </a:t>
            </a:r>
            <a:r>
              <a:rPr lang="en-US" dirty="0" err="1" smtClean="0"/>
              <a:t>progrmming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*collection of instruction is known as </a:t>
            </a:r>
            <a:r>
              <a:rPr lang="en-US" b="1" dirty="0" smtClean="0"/>
              <a:t>programming language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Standalone          web application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275856" y="4005064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2915816" y="458112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508104" y="4437112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059604" y="11266"/>
            <a:ext cx="93610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01-08</a:t>
            </a:r>
            <a:endParaRPr lang="en-US" sz="5400" b="1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1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Web application contain virtual infrastructure</a:t>
            </a:r>
          </a:p>
          <a:p>
            <a:r>
              <a:rPr lang="en-US" dirty="0" smtClean="0"/>
              <a:t>They are 2 types in web application architecture</a:t>
            </a:r>
          </a:p>
          <a:p>
            <a:pPr marL="514350" indent="-514350">
              <a:buAutoNum type="arabicPeriod"/>
            </a:pPr>
            <a:r>
              <a:rPr lang="en-IN" dirty="0" smtClean="0"/>
              <a:t>3-tier</a:t>
            </a:r>
          </a:p>
          <a:p>
            <a:pPr marL="514350" indent="-514350">
              <a:buAutoNum type="arabicPeriod"/>
            </a:pPr>
            <a:r>
              <a:rPr lang="en-US" smtClean="0"/>
              <a:t>2-trier</a:t>
            </a:r>
          </a:p>
          <a:p>
            <a:pPr marL="514350" indent="-514350">
              <a:buAutoNum type="arabicPeriod"/>
            </a:pPr>
            <a:r>
              <a:rPr lang="en-US" smtClean="0"/>
              <a:t> </a:t>
            </a:r>
            <a:r>
              <a:rPr lang="en-US" dirty="0" smtClean="0"/>
              <a:t>3-tier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015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2024-08-02T17:30:37Z</dcterms:created>
  <dcterms:modified xsi:type="dcterms:W3CDTF">2024-08-09T14:12:08Z</dcterms:modified>
</cp:coreProperties>
</file>