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5" r:id="rId6"/>
    <p:sldId id="296" r:id="rId7"/>
    <p:sldId id="297" r:id="rId8"/>
    <p:sldId id="298" r:id="rId9"/>
    <p:sldId id="299" r:id="rId10"/>
    <p:sldId id="30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vocado cut in half on green background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5000"/>
          </a:blip>
          <a:srcRect t="12497" b="32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dirty="0"/>
              <a:t>Comparing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How do Organic and Conventional Avocados differ?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F7F6E80-7496-4625-A3D6-A05B36BA5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53" y="1357441"/>
            <a:ext cx="7084084" cy="413999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225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endParaRPr lang="en-US" sz="4800" cap="all" spc="-10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54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E02E73-624F-45A1-998F-89F6D3E59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endParaRPr lang="en-US" sz="28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995066-A0F2-4B62-AF20-5BAB50C44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D5FC1E6C-443D-4C0E-8DB1-0EAF00C06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22" y="1027563"/>
            <a:ext cx="7237877" cy="483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53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 descr="A close up of a map&#10;&#10;Description automatically generated">
            <a:extLst>
              <a:ext uri="{FF2B5EF4-FFF2-40B4-BE49-F238E27FC236}">
                <a16:creationId xmlns:a16="http://schemas.microsoft.com/office/drawing/2014/main" id="{8F60FA2E-639D-403B-B049-693186396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4078"/>
          <a:stretch/>
        </p:blipFill>
        <p:spPr>
          <a:xfrm>
            <a:off x="-1" y="10"/>
            <a:ext cx="12192000" cy="455102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28CD8-ED65-4394-B349-789C5C23F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endParaRPr lang="en-US" sz="4400" cap="all" spc="-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885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table, room&#10;&#10;Description automatically generated">
            <a:extLst>
              <a:ext uri="{FF2B5EF4-FFF2-40B4-BE49-F238E27FC236}">
                <a16:creationId xmlns:a16="http://schemas.microsoft.com/office/drawing/2014/main" id="{42728199-9226-49C3-8698-A042D5FCF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3" y="1044124"/>
            <a:ext cx="9239118" cy="461955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8E678-420F-4A36-95E9-262CAE805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endParaRPr lang="en-US" sz="28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B10CE6-982D-4BF0-BBAA-2D8DA4A84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3854197"/>
          </a:xfrm>
        </p:spPr>
        <p:txBody>
          <a:bodyPr>
            <a:normAutofit/>
          </a:bodyPr>
          <a:lstStyle/>
          <a:p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14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A6020133-135E-4D08-9F4A-D76B8757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F02EBD-DEBC-4ABD-86D4-2103DCC47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454" y="643467"/>
            <a:ext cx="3696824" cy="3447288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9E8EDC-C44E-4DF0-8A26-45FB2A9E5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35373" y="644075"/>
            <a:ext cx="3695520" cy="344607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E7CA313-2F4B-4574-8399-12EF6A1BF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6119"/>
            <a:ext cx="12192000" cy="225188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C9E4A-227C-461F-83F0-40F39D54C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endParaRPr lang="en-US" sz="4400" cap="all" spc="-10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EECEE2-745A-4C3E-9A46-1B2ACCDC0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93533"/>
            <a:ext cx="0" cy="174715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56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651AA-9623-49F9-B550-79EB9A81D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endParaRPr lang="en-US" sz="28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47F0F99-E611-4E6E-A0E0-62C81DF89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97878D-F6AE-440C-AC9F-981E99A4E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187" y="882398"/>
            <a:ext cx="5492346" cy="512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01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Avenir Next LT Pro</vt:lpstr>
      <vt:lpstr>Avenir Next LT Pro Light</vt:lpstr>
      <vt:lpstr>Garamond</vt:lpstr>
      <vt:lpstr>SavonVTI</vt:lpstr>
      <vt:lpstr>Comparing Prices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Prices</dc:title>
  <dc:creator>Katherine Manning</dc:creator>
  <cp:lastModifiedBy>Katherine Manning</cp:lastModifiedBy>
  <cp:revision>1</cp:revision>
  <dcterms:created xsi:type="dcterms:W3CDTF">2020-07-22T01:09:14Z</dcterms:created>
  <dcterms:modified xsi:type="dcterms:W3CDTF">2020-07-22T01:15:14Z</dcterms:modified>
</cp:coreProperties>
</file>