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3750B-64EC-C1DE-67EE-EB7B1C212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D23717-8D8A-27F1-B812-508A47060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B7761-259F-CFCC-61E6-37B5124E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D81A-FD34-480F-8F80-FAA36277737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1648E-7CA9-AB4A-743F-5C266BDC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303F9-027B-4725-C052-742E2789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9EB4-7BD2-47B7-A0C0-4175129C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0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27428-42D4-6FA8-1BFB-8404E537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A83C72-88EE-5D64-877F-9E8549BE9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F67D4-F6BA-DF1A-0FE4-0F6236A1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D81A-FD34-480F-8F80-FAA36277737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E8A14-71EB-C82D-A2BB-92FA98E5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2C43A-FD03-A06D-368B-A9EAF7F7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9EB4-7BD2-47B7-A0C0-4175129C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22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9A764F-6D77-4475-E850-E79471939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74DD42-5DBD-BDD5-EB59-A91B887C4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D692B-CB4E-121C-88B1-173E43B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D81A-FD34-480F-8F80-FAA36277737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06BC2-6817-F310-C1D3-A2F9BDB2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D08B5-C5BE-151C-940C-212E3C3E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9EB4-7BD2-47B7-A0C0-4175129C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4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907E8-C953-F7A1-39EC-32A46766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D3CEA-0F54-729E-20CE-6DC940D2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9D782-ABA4-94A3-06F5-2D6EA18F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D81A-FD34-480F-8F80-FAA36277737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7745C-196B-BFB8-1BE7-019A5BFE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BAA02-C02E-EF79-040E-8D685AE7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9EB4-7BD2-47B7-A0C0-4175129C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3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F40C2-59A0-A8C4-BC11-1A3091AB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91134-C239-0E26-B2B4-3EF8705B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424C3-858B-A89D-DCE4-E062AF6D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D81A-FD34-480F-8F80-FAA36277737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0F490-AE6A-9B89-0A72-2D438036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E7E3B-BE03-B6C7-E67A-387BAA9E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9EB4-7BD2-47B7-A0C0-4175129C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53CBC-4166-2F7F-75D8-4AE8E307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D9717-0980-3DD5-C991-87722EE61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9791E-663D-B04A-F7D8-5659A9676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A188AA-14F2-838F-498A-53F002DA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D81A-FD34-480F-8F80-FAA36277737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DFE6F-4D56-54C9-92E0-DB47339C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5B987E-CF43-B134-F4F9-FE38C33D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9EB4-7BD2-47B7-A0C0-4175129C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1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0794F-8C82-4AFE-1150-98367017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1ED01-306F-60AD-5874-41F02BAD5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71E39-CDC2-33C0-D56E-84945C89C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C7C7B9-2769-7A99-C1E4-D61024DB0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B2F3F3-BFF5-A612-87AB-331C1BA31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0CFD64-E9B2-053B-5962-FB3B2277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D81A-FD34-480F-8F80-FAA36277737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03A28E-0D63-9A99-6F3E-EE236F3E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B80EE0-2CDC-B485-B875-28E50CE8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9EB4-7BD2-47B7-A0C0-4175129C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95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670B7-7385-2368-5281-745FF3AF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3AA439-85B4-A011-A9B3-50611D44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D81A-FD34-480F-8F80-FAA36277737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3DDC63-0554-442B-BDB5-D2CDA3E7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76A0D9-E176-F989-B65F-F639FAA6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9EB4-7BD2-47B7-A0C0-4175129C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9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1F3A86-FAEC-2588-D3CF-BF20AF07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D81A-FD34-480F-8F80-FAA36277737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CD956-9436-D157-7842-BB1C8A89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BE0240-C1FF-77A6-0B2F-2535E65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9EB4-7BD2-47B7-A0C0-4175129C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72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3AC35-57E2-FDE7-A190-811222DD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53592-2EC2-47D8-D3C3-50A2D3E43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D80A5-4AD9-AB84-8F0D-94798690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C0043-4C84-0116-4011-9405583F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D81A-FD34-480F-8F80-FAA36277737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E4F540-95BB-4E8F-F39A-26AD47B8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A40DA-5D66-31EE-BCE8-4AD90395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9EB4-7BD2-47B7-A0C0-4175129C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7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99541-62C5-E47E-DD5B-12B12843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F5849-89F0-68D3-5AE4-A0DE76EDB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C4E943-33FD-D048-01C4-58193D96E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102880-0F93-A5AC-D267-EB2AF3E2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4D81A-FD34-480F-8F80-FAA36277737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437B46-9416-96B1-DCE2-A586C839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D472D-6F04-8C02-A880-C5F07189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9EB4-7BD2-47B7-A0C0-4175129C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6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37D33D-D1CD-FB49-CF7C-8F7824F2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B1D3F-9635-3AFE-C364-3D89818E9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C84CF-5651-440A-39E7-B0C8A62AB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4D81A-FD34-480F-8F80-FAA362777379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7204A-E4A6-A77F-BB61-35FAC4113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43417-5270-1548-C238-480FC86C3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9EB4-7BD2-47B7-A0C0-4175129C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89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0C5A8E7-7A73-6A16-12BE-8358136C6730}"/>
              </a:ext>
            </a:extLst>
          </p:cNvPr>
          <p:cNvSpPr/>
          <p:nvPr/>
        </p:nvSpPr>
        <p:spPr>
          <a:xfrm>
            <a:off x="3118678" y="82414"/>
            <a:ext cx="6564244" cy="6487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060510-0E60-7C62-5CA9-EF3016C5B5D5}"/>
              </a:ext>
            </a:extLst>
          </p:cNvPr>
          <p:cNvSpPr/>
          <p:nvPr/>
        </p:nvSpPr>
        <p:spPr>
          <a:xfrm>
            <a:off x="3207026" y="159026"/>
            <a:ext cx="6365461" cy="795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로고</a:t>
            </a:r>
            <a:r>
              <a:rPr lang="en-US" altLang="ko-KR" dirty="0"/>
              <a:t>] Main</a:t>
            </a:r>
            <a:r>
              <a:rPr lang="ko-KR" altLang="en-US" dirty="0"/>
              <a:t>  </a:t>
            </a:r>
            <a:r>
              <a:rPr lang="en-US" altLang="ko-KR" dirty="0"/>
              <a:t>INTRO MEMBER</a:t>
            </a:r>
            <a:r>
              <a:rPr lang="ko-KR" altLang="en-US" dirty="0"/>
              <a:t>  </a:t>
            </a:r>
            <a:r>
              <a:rPr lang="en-US" altLang="ko-KR" dirty="0"/>
              <a:t>TIP borer(</a:t>
            </a:r>
            <a:r>
              <a:rPr lang="ko-KR" altLang="en-US" dirty="0"/>
              <a:t>미정</a:t>
            </a:r>
            <a:r>
              <a:rPr lang="en-US" altLang="ko-KR" dirty="0"/>
              <a:t>) Recruit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2EAE6F5-43C8-0017-2CE9-26B5843404CC}"/>
              </a:ext>
            </a:extLst>
          </p:cNvPr>
          <p:cNvSpPr/>
          <p:nvPr/>
        </p:nvSpPr>
        <p:spPr>
          <a:xfrm>
            <a:off x="5124174" y="1060179"/>
            <a:ext cx="2835965" cy="344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 고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CC566D2-7E03-D560-F680-98B8D1AF7338}"/>
              </a:ext>
            </a:extLst>
          </p:cNvPr>
          <p:cNvSpPr/>
          <p:nvPr/>
        </p:nvSpPr>
        <p:spPr>
          <a:xfrm>
            <a:off x="3207025" y="3607690"/>
            <a:ext cx="3988905" cy="5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최근 전적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20DD4E-B09E-1863-131E-3373EE789528}"/>
              </a:ext>
            </a:extLst>
          </p:cNvPr>
          <p:cNvSpPr/>
          <p:nvPr/>
        </p:nvSpPr>
        <p:spPr>
          <a:xfrm>
            <a:off x="3207025" y="2020953"/>
            <a:ext cx="2186610" cy="5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패치 내용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1CF58CF-9A18-8061-01D7-DD20DB8A24B5}"/>
              </a:ext>
            </a:extLst>
          </p:cNvPr>
          <p:cNvSpPr/>
          <p:nvPr/>
        </p:nvSpPr>
        <p:spPr>
          <a:xfrm>
            <a:off x="7363791" y="3607690"/>
            <a:ext cx="2208696" cy="5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80%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6F9181-9C53-4699-5377-528AD06D6143}"/>
              </a:ext>
            </a:extLst>
          </p:cNvPr>
          <p:cNvSpPr/>
          <p:nvPr/>
        </p:nvSpPr>
        <p:spPr>
          <a:xfrm>
            <a:off x="3207025" y="3357398"/>
            <a:ext cx="1104349" cy="22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257F601-5EA5-7593-25C0-89912252F6E7}"/>
              </a:ext>
            </a:extLst>
          </p:cNvPr>
          <p:cNvSpPr/>
          <p:nvPr/>
        </p:nvSpPr>
        <p:spPr>
          <a:xfrm>
            <a:off x="7032488" y="3675670"/>
            <a:ext cx="106017" cy="39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스크롤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BEE8A97-ADE0-B4F1-F965-80AE1D159DBB}"/>
              </a:ext>
            </a:extLst>
          </p:cNvPr>
          <p:cNvSpPr/>
          <p:nvPr/>
        </p:nvSpPr>
        <p:spPr>
          <a:xfrm>
            <a:off x="9422296" y="3675669"/>
            <a:ext cx="106017" cy="39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스크롤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65FF1E7-6C78-F1E8-981F-ACA3DD098979}"/>
              </a:ext>
            </a:extLst>
          </p:cNvPr>
          <p:cNvSpPr/>
          <p:nvPr/>
        </p:nvSpPr>
        <p:spPr>
          <a:xfrm>
            <a:off x="5124174" y="1510745"/>
            <a:ext cx="2835965" cy="344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소환사</a:t>
            </a:r>
            <a:r>
              <a:rPr lang="ko-KR" altLang="en-US" dirty="0"/>
              <a:t>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7BA7C18-0897-73AF-1DD3-58AE73F39731}"/>
              </a:ext>
            </a:extLst>
          </p:cNvPr>
          <p:cNvSpPr/>
          <p:nvPr/>
        </p:nvSpPr>
        <p:spPr>
          <a:xfrm>
            <a:off x="3207026" y="5969660"/>
            <a:ext cx="6365461" cy="532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 </a:t>
            </a:r>
            <a:r>
              <a:rPr lang="ko-KR" altLang="en-US" dirty="0"/>
              <a:t>로고</a:t>
            </a:r>
            <a:endParaRPr lang="en-US" altLang="ko-KR" dirty="0"/>
          </a:p>
          <a:p>
            <a:pPr algn="ctr"/>
            <a:r>
              <a:rPr lang="en-US" altLang="ko-KR" dirty="0"/>
              <a:t>COPYRIGHT © DOF.ALL RIGHTS RESERVED. 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7643CC8-7948-8533-2551-1329E19AD220}"/>
              </a:ext>
            </a:extLst>
          </p:cNvPr>
          <p:cNvSpPr/>
          <p:nvPr/>
        </p:nvSpPr>
        <p:spPr>
          <a:xfrm>
            <a:off x="3207025" y="4474160"/>
            <a:ext cx="3988905" cy="5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최근 전적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4F97B0F-799E-DB73-7E9D-8F3784D01D63}"/>
              </a:ext>
            </a:extLst>
          </p:cNvPr>
          <p:cNvSpPr/>
          <p:nvPr/>
        </p:nvSpPr>
        <p:spPr>
          <a:xfrm>
            <a:off x="7363791" y="4474160"/>
            <a:ext cx="2208696" cy="5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승률 </a:t>
            </a:r>
            <a:r>
              <a:rPr lang="en-US" altLang="ko-KR" dirty="0"/>
              <a:t>(</a:t>
            </a:r>
            <a:r>
              <a:rPr lang="ko-KR" altLang="en-US" dirty="0"/>
              <a:t>최근 </a:t>
            </a:r>
            <a:r>
              <a:rPr lang="en-US" altLang="ko-KR" dirty="0"/>
              <a:t>10</a:t>
            </a:r>
            <a:r>
              <a:rPr lang="ko-KR" altLang="en-US" dirty="0"/>
              <a:t>경기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174001F-D9AF-3DC1-F9F1-BB661415A236}"/>
              </a:ext>
            </a:extLst>
          </p:cNvPr>
          <p:cNvSpPr/>
          <p:nvPr/>
        </p:nvSpPr>
        <p:spPr>
          <a:xfrm>
            <a:off x="3207025" y="4223868"/>
            <a:ext cx="1104349" cy="22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en-US" altLang="ko-KR" dirty="0"/>
              <a:t>, 3</a:t>
            </a:r>
            <a:r>
              <a:rPr lang="ko-KR" altLang="en-US" dirty="0"/>
              <a:t>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6A9CEBC-993F-7630-BB25-1489CD040551}"/>
              </a:ext>
            </a:extLst>
          </p:cNvPr>
          <p:cNvSpPr/>
          <p:nvPr/>
        </p:nvSpPr>
        <p:spPr>
          <a:xfrm>
            <a:off x="7032488" y="4542140"/>
            <a:ext cx="106017" cy="39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스크롤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7746CBF-8A02-4333-5AD1-2EDE23BAAD46}"/>
              </a:ext>
            </a:extLst>
          </p:cNvPr>
          <p:cNvSpPr/>
          <p:nvPr/>
        </p:nvSpPr>
        <p:spPr>
          <a:xfrm>
            <a:off x="9422296" y="4542139"/>
            <a:ext cx="106017" cy="39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스크롤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01E688C-48D4-50EB-08E7-EBDDE924E5F1}"/>
              </a:ext>
            </a:extLst>
          </p:cNvPr>
          <p:cNvSpPr/>
          <p:nvPr/>
        </p:nvSpPr>
        <p:spPr>
          <a:xfrm>
            <a:off x="3207025" y="5334004"/>
            <a:ext cx="3988905" cy="5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최근 전적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769F0B4-4B5A-36BD-BFA0-B5158C9A5E6C}"/>
              </a:ext>
            </a:extLst>
          </p:cNvPr>
          <p:cNvSpPr/>
          <p:nvPr/>
        </p:nvSpPr>
        <p:spPr>
          <a:xfrm>
            <a:off x="7363791" y="5334004"/>
            <a:ext cx="2208696" cy="5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승률 </a:t>
            </a:r>
            <a:r>
              <a:rPr lang="en-US" altLang="ko-KR" dirty="0"/>
              <a:t>(</a:t>
            </a:r>
            <a:r>
              <a:rPr lang="ko-KR" altLang="en-US" dirty="0"/>
              <a:t>최근 </a:t>
            </a:r>
            <a:r>
              <a:rPr lang="en-US" altLang="ko-KR" dirty="0"/>
              <a:t>10</a:t>
            </a:r>
            <a:r>
              <a:rPr lang="ko-KR" altLang="en-US" dirty="0"/>
              <a:t>경기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EA1A0BD-3B91-EDBE-6B88-F5CD3AA723DE}"/>
              </a:ext>
            </a:extLst>
          </p:cNvPr>
          <p:cNvSpPr/>
          <p:nvPr/>
        </p:nvSpPr>
        <p:spPr>
          <a:xfrm>
            <a:off x="3207025" y="5083712"/>
            <a:ext cx="1104349" cy="223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솔랭</a:t>
            </a:r>
            <a:endParaRPr lang="ko-KR" altLang="en-US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FCB5512-9DF5-2BE9-C732-3575CD9C7468}"/>
              </a:ext>
            </a:extLst>
          </p:cNvPr>
          <p:cNvSpPr/>
          <p:nvPr/>
        </p:nvSpPr>
        <p:spPr>
          <a:xfrm>
            <a:off x="7032488" y="5401984"/>
            <a:ext cx="106017" cy="39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스크롤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BFBA320-5645-7A8B-0092-80F355E40D1F}"/>
              </a:ext>
            </a:extLst>
          </p:cNvPr>
          <p:cNvSpPr/>
          <p:nvPr/>
        </p:nvSpPr>
        <p:spPr>
          <a:xfrm>
            <a:off x="9422296" y="5401983"/>
            <a:ext cx="106017" cy="3967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스크롤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5218711-D4FD-BA73-BD26-AE81A3F98EDA}"/>
              </a:ext>
            </a:extLst>
          </p:cNvPr>
          <p:cNvSpPr/>
          <p:nvPr/>
        </p:nvSpPr>
        <p:spPr>
          <a:xfrm>
            <a:off x="3207025" y="2689175"/>
            <a:ext cx="2186610" cy="532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최신 유튜브 영상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8FECD5-C08A-1457-4DC5-81E2748BB843}"/>
              </a:ext>
            </a:extLst>
          </p:cNvPr>
          <p:cNvSpPr/>
          <p:nvPr/>
        </p:nvSpPr>
        <p:spPr>
          <a:xfrm>
            <a:off x="6361046" y="2020953"/>
            <a:ext cx="1554918" cy="1408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[Best]       </a:t>
            </a:r>
          </a:p>
          <a:p>
            <a:pPr algn="ctr"/>
            <a:r>
              <a:rPr lang="en-US" altLang="ko-KR" sz="1400" dirty="0"/>
              <a:t>Top –  dd</a:t>
            </a:r>
            <a:br>
              <a:rPr lang="en-US" altLang="ko-KR" sz="1400" dirty="0"/>
            </a:br>
            <a:r>
              <a:rPr lang="en-US" altLang="ko-KR" sz="1400" dirty="0"/>
              <a:t>Jungle – dd </a:t>
            </a:r>
          </a:p>
          <a:p>
            <a:pPr algn="ctr"/>
            <a:r>
              <a:rPr lang="en-US" altLang="ko-KR" sz="1400" dirty="0"/>
              <a:t>Mid – dd</a:t>
            </a:r>
          </a:p>
          <a:p>
            <a:pPr algn="ctr"/>
            <a:r>
              <a:rPr lang="en-US" altLang="ko-KR" sz="1400" dirty="0"/>
              <a:t>AD – dd </a:t>
            </a:r>
          </a:p>
          <a:p>
            <a:pPr algn="ctr"/>
            <a:r>
              <a:rPr lang="en-US" altLang="ko-KR" sz="1400" dirty="0"/>
              <a:t>SP - dd </a:t>
            </a:r>
            <a:endParaRPr lang="ko-KR" altLang="en-US" sz="14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783A276-3B65-12D6-241D-B89002B3AB49}"/>
              </a:ext>
            </a:extLst>
          </p:cNvPr>
          <p:cNvSpPr/>
          <p:nvPr/>
        </p:nvSpPr>
        <p:spPr>
          <a:xfrm>
            <a:off x="7973395" y="2020953"/>
            <a:ext cx="1554918" cy="1408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[12</a:t>
            </a:r>
            <a:r>
              <a:rPr lang="ko-KR" altLang="en-US" sz="1400" dirty="0"/>
              <a:t>월 </a:t>
            </a:r>
            <a:r>
              <a:rPr lang="ko-KR" altLang="en-US" sz="1400" dirty="0" err="1"/>
              <a:t>출석율</a:t>
            </a:r>
            <a:r>
              <a:rPr lang="en-US" altLang="ko-KR" sz="1400" dirty="0"/>
              <a:t>]</a:t>
            </a:r>
          </a:p>
          <a:p>
            <a:pPr algn="ctr"/>
            <a:r>
              <a:rPr lang="ko-KR" altLang="en-US" sz="1400" dirty="0"/>
              <a:t>나 </a:t>
            </a:r>
            <a:r>
              <a:rPr lang="en-US" altLang="ko-KR" sz="1400" dirty="0"/>
              <a:t>– 1</a:t>
            </a:r>
            <a:r>
              <a:rPr lang="ko-KR" altLang="en-US" sz="1400" dirty="0"/>
              <a:t>일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끼끼</a:t>
            </a:r>
            <a:r>
              <a:rPr lang="ko-KR" altLang="en-US" sz="1400" dirty="0"/>
              <a:t> </a:t>
            </a:r>
            <a:r>
              <a:rPr lang="en-US" altLang="ko-KR" sz="1400" dirty="0"/>
              <a:t>– 10</a:t>
            </a:r>
            <a:r>
              <a:rPr lang="ko-KR" altLang="en-US" sz="1400" dirty="0"/>
              <a:t>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4E693E-EA45-3515-7978-EFEDA31F6369}"/>
              </a:ext>
            </a:extLst>
          </p:cNvPr>
          <p:cNvSpPr/>
          <p:nvPr/>
        </p:nvSpPr>
        <p:spPr>
          <a:xfrm>
            <a:off x="215153" y="159026"/>
            <a:ext cx="1102659" cy="4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32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98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Evelyn Martinez</dc:creator>
  <cp:lastModifiedBy>Evelyn Martinez</cp:lastModifiedBy>
  <cp:revision>7</cp:revision>
  <dcterms:created xsi:type="dcterms:W3CDTF">2022-11-29T03:01:02Z</dcterms:created>
  <dcterms:modified xsi:type="dcterms:W3CDTF">2022-12-01T01:52:29Z</dcterms:modified>
</cp:coreProperties>
</file>