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67" r:id="rId7"/>
    <p:sldId id="262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게시판 메인" id="{D3145FB8-6504-40E4-89E3-D197C6C86FE0}">
          <p14:sldIdLst>
            <p14:sldId id="256"/>
          </p14:sldIdLst>
        </p14:section>
        <p14:section name="게시글 등록" id="{2DBE0842-9080-4B58-97D8-4EB0EF910031}">
          <p14:sldIdLst>
            <p14:sldId id="264"/>
          </p14:sldIdLst>
        </p14:section>
        <p14:section name="게시글" id="{5C5AC91E-FEE6-43C1-A753-F0C647A585EB}">
          <p14:sldIdLst>
            <p14:sldId id="263"/>
            <p14:sldId id="265"/>
          </p14:sldIdLst>
        </p14:section>
        <p14:section name="게시글 수정" id="{C2F3CAAA-5369-4C10-A7E8-EA82452EEA6B}">
          <p14:sldIdLst>
            <p14:sldId id="266"/>
          </p14:sldIdLst>
        </p14:section>
        <p14:section name="팝업창들" id="{DF9C16B1-8E4A-49E1-9BD3-83CE168EB101}">
          <p14:sldIdLst>
            <p14:sldId id="267"/>
            <p14:sldId id="26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AD002-EA07-4B21-8D98-98442B3489F7}" v="540" dt="2023-03-10T05:39:02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혁기" userId="4cb1af57cc55d38a" providerId="LiveId" clId="{3F7AD002-EA07-4B21-8D98-98442B3489F7}"/>
    <pc:docChg chg="undo custSel addSld delSld modSld sldOrd addSection modSection">
      <pc:chgData name="이 혁기" userId="4cb1af57cc55d38a" providerId="LiveId" clId="{3F7AD002-EA07-4B21-8D98-98442B3489F7}" dt="2023-03-10T05:39:02.746" v="6209"/>
      <pc:docMkLst>
        <pc:docMk/>
      </pc:docMkLst>
      <pc:sldChg chg="modSp mod">
        <pc:chgData name="이 혁기" userId="4cb1af57cc55d38a" providerId="LiveId" clId="{3F7AD002-EA07-4B21-8D98-98442B3489F7}" dt="2023-03-10T04:43:47.454" v="469" actId="20577"/>
        <pc:sldMkLst>
          <pc:docMk/>
          <pc:sldMk cId="3286628696" sldId="256"/>
        </pc:sldMkLst>
        <pc:graphicFrameChg chg="mod modGraphic">
          <ac:chgData name="이 혁기" userId="4cb1af57cc55d38a" providerId="LiveId" clId="{3F7AD002-EA07-4B21-8D98-98442B3489F7}" dt="2023-03-10T04:41:46.942" v="101" actId="20577"/>
          <ac:graphicFrameMkLst>
            <pc:docMk/>
            <pc:sldMk cId="3286628696" sldId="256"/>
            <ac:graphicFrameMk id="11" creationId="{7C2CB85A-A68C-B708-4449-5F13744B9CEF}"/>
          </ac:graphicFrameMkLst>
        </pc:graphicFrameChg>
        <pc:graphicFrameChg chg="mod modGraphic">
          <ac:chgData name="이 혁기" userId="4cb1af57cc55d38a" providerId="LiveId" clId="{3F7AD002-EA07-4B21-8D98-98442B3489F7}" dt="2023-03-10T04:43:47.454" v="469" actId="20577"/>
          <ac:graphicFrameMkLst>
            <pc:docMk/>
            <pc:sldMk cId="3286628696" sldId="256"/>
            <ac:graphicFrameMk id="17" creationId="{5C124B9F-BE89-0510-2D1A-C41E4EE73D66}"/>
          </ac:graphicFrameMkLst>
        </pc:graphicFrameChg>
      </pc:sldChg>
      <pc:sldChg chg="del">
        <pc:chgData name="이 혁기" userId="4cb1af57cc55d38a" providerId="LiveId" clId="{3F7AD002-EA07-4B21-8D98-98442B3489F7}" dt="2023-03-10T05:18:44.775" v="4724" actId="47"/>
        <pc:sldMkLst>
          <pc:docMk/>
          <pc:sldMk cId="954186437" sldId="257"/>
        </pc:sldMkLst>
      </pc:sldChg>
      <pc:sldChg chg="addSp delSp modSp mod">
        <pc:chgData name="이 혁기" userId="4cb1af57cc55d38a" providerId="LiveId" clId="{3F7AD002-EA07-4B21-8D98-98442B3489F7}" dt="2023-03-10T05:36:34.336" v="5904" actId="20577"/>
        <pc:sldMkLst>
          <pc:docMk/>
          <pc:sldMk cId="2433502359" sldId="262"/>
        </pc:sldMkLst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2" creationId="{544E324E-DA5A-02C8-C7D5-6CA76DB9F24F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3" creationId="{DE939B8B-0932-2475-43F8-BF9F2FA61E87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4" creationId="{47CDE4AC-C0EA-4ED6-D08F-183C44B22F77}"/>
          </ac:spMkLst>
        </pc:spChg>
        <pc:spChg chg="add del mod">
          <ac:chgData name="이 혁기" userId="4cb1af57cc55d38a" providerId="LiveId" clId="{3F7AD002-EA07-4B21-8D98-98442B3489F7}" dt="2023-03-10T05:19:12.497" v="4730"/>
          <ac:spMkLst>
            <pc:docMk/>
            <pc:sldMk cId="2433502359" sldId="262"/>
            <ac:spMk id="5" creationId="{C20CF05D-D68C-51DE-8A67-F44445D26BB7}"/>
          </ac:spMkLst>
        </pc:spChg>
        <pc:spChg chg="add mod">
          <ac:chgData name="이 혁기" userId="4cb1af57cc55d38a" providerId="LiveId" clId="{3F7AD002-EA07-4B21-8D98-98442B3489F7}" dt="2023-03-10T05:30:26.774" v="5466" actId="20577"/>
          <ac:spMkLst>
            <pc:docMk/>
            <pc:sldMk cId="2433502359" sldId="262"/>
            <ac:spMk id="6" creationId="{99C65093-C035-956E-5892-1A2F4A420BAC}"/>
          </ac:spMkLst>
        </pc:spChg>
        <pc:spChg chg="add mod">
          <ac:chgData name="이 혁기" userId="4cb1af57cc55d38a" providerId="LiveId" clId="{3F7AD002-EA07-4B21-8D98-98442B3489F7}" dt="2023-03-10T05:25:40.463" v="5187" actId="14100"/>
          <ac:spMkLst>
            <pc:docMk/>
            <pc:sldMk cId="2433502359" sldId="262"/>
            <ac:spMk id="7" creationId="{34B44FAA-D0BF-E34C-97B8-B323DD28D678}"/>
          </ac:spMkLst>
        </pc:spChg>
        <pc:spChg chg="add del mod">
          <ac:chgData name="이 혁기" userId="4cb1af57cc55d38a" providerId="LiveId" clId="{3F7AD002-EA07-4B21-8D98-98442B3489F7}" dt="2023-03-10T05:20:52.418" v="4774" actId="478"/>
          <ac:spMkLst>
            <pc:docMk/>
            <pc:sldMk cId="2433502359" sldId="262"/>
            <ac:spMk id="8" creationId="{5B4D644B-AA2A-AE12-99C5-D3011E54B68B}"/>
          </ac:spMkLst>
        </pc:spChg>
        <pc:spChg chg="add mod">
          <ac:chgData name="이 혁기" userId="4cb1af57cc55d38a" providerId="LiveId" clId="{3F7AD002-EA07-4B21-8D98-98442B3489F7}" dt="2023-03-10T05:21:22.902" v="4829" actId="1076"/>
          <ac:spMkLst>
            <pc:docMk/>
            <pc:sldMk cId="2433502359" sldId="262"/>
            <ac:spMk id="9" creationId="{7CDA3898-ECAE-5500-886F-59640FD7CB50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11" creationId="{35650781-AFAF-81D4-7489-492442633C3E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12" creationId="{39BD0979-3721-4859-88D8-6512B42AE24B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13" creationId="{FD713BDF-925A-0B3C-5982-53DFDF51A355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14" creationId="{CB87D813-3B1F-C6CA-86D3-CCF6184DE2AC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15" creationId="{4976AD1D-D8D8-7997-4CD5-4AC6E1F4177E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16" creationId="{79DA581A-3979-DE28-9AD2-290D716A8D91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17" creationId="{0ABA440F-BF41-97A0-C78C-5C2AEBB16482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18" creationId="{6BA7427C-4BB8-917B-44C7-0DA2289F20C3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19" creationId="{F1F6841A-A756-6692-7D25-ABE1ADA67863}"/>
          </ac:spMkLst>
        </pc:spChg>
        <pc:spChg chg="del">
          <ac:chgData name="이 혁기" userId="4cb1af57cc55d38a" providerId="LiveId" clId="{3F7AD002-EA07-4B21-8D98-98442B3489F7}" dt="2023-03-10T05:18:58.592" v="4727" actId="478"/>
          <ac:spMkLst>
            <pc:docMk/>
            <pc:sldMk cId="2433502359" sldId="262"/>
            <ac:spMk id="20" creationId="{C1495D4C-558A-53F1-8CF6-DCCC87AB6B74}"/>
          </ac:spMkLst>
        </pc:spChg>
        <pc:spChg chg="add mod">
          <ac:chgData name="이 혁기" userId="4cb1af57cc55d38a" providerId="LiveId" clId="{3F7AD002-EA07-4B21-8D98-98442B3489F7}" dt="2023-03-10T05:21:57.055" v="4864" actId="1076"/>
          <ac:spMkLst>
            <pc:docMk/>
            <pc:sldMk cId="2433502359" sldId="262"/>
            <ac:spMk id="21" creationId="{69AE4DEC-DB27-8C34-FCB2-623802BCC6E9}"/>
          </ac:spMkLst>
        </pc:spChg>
        <pc:spChg chg="add mod">
          <ac:chgData name="이 혁기" userId="4cb1af57cc55d38a" providerId="LiveId" clId="{3F7AD002-EA07-4B21-8D98-98442B3489F7}" dt="2023-03-10T05:24:43.135" v="5180" actId="1076"/>
          <ac:spMkLst>
            <pc:docMk/>
            <pc:sldMk cId="2433502359" sldId="262"/>
            <ac:spMk id="22" creationId="{A65A1764-6CAC-B10D-E6A4-BCA89EE66DA1}"/>
          </ac:spMkLst>
        </pc:spChg>
        <pc:spChg chg="add mod">
          <ac:chgData name="이 혁기" userId="4cb1af57cc55d38a" providerId="LiveId" clId="{3F7AD002-EA07-4B21-8D98-98442B3489F7}" dt="2023-03-10T05:24:09.753" v="5151" actId="14100"/>
          <ac:spMkLst>
            <pc:docMk/>
            <pc:sldMk cId="2433502359" sldId="262"/>
            <ac:spMk id="23" creationId="{6180783C-28E3-49EE-FCE1-C73CB5A9586B}"/>
          </ac:spMkLst>
        </pc:spChg>
        <pc:spChg chg="add mod">
          <ac:chgData name="이 혁기" userId="4cb1af57cc55d38a" providerId="LiveId" clId="{3F7AD002-EA07-4B21-8D98-98442B3489F7}" dt="2023-03-10T05:25:44.966" v="5188" actId="1076"/>
          <ac:spMkLst>
            <pc:docMk/>
            <pc:sldMk cId="2433502359" sldId="262"/>
            <ac:spMk id="24" creationId="{8F50947D-8275-0EF7-E29C-9648B291A14F}"/>
          </ac:spMkLst>
        </pc:spChg>
        <pc:spChg chg="add mod">
          <ac:chgData name="이 혁기" userId="4cb1af57cc55d38a" providerId="LiveId" clId="{3F7AD002-EA07-4B21-8D98-98442B3489F7}" dt="2023-03-10T05:27:22.595" v="5360" actId="207"/>
          <ac:spMkLst>
            <pc:docMk/>
            <pc:sldMk cId="2433502359" sldId="262"/>
            <ac:spMk id="25" creationId="{150047A7-5F8E-C537-993A-E7AED01997D4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26" creationId="{F89C821B-171D-2426-12DF-40C18C38D17E}"/>
          </ac:spMkLst>
        </pc:spChg>
        <pc:spChg chg="add del mod">
          <ac:chgData name="이 혁기" userId="4cb1af57cc55d38a" providerId="LiveId" clId="{3F7AD002-EA07-4B21-8D98-98442B3489F7}" dt="2023-03-10T05:24:59.570" v="5184" actId="478"/>
          <ac:spMkLst>
            <pc:docMk/>
            <pc:sldMk cId="2433502359" sldId="262"/>
            <ac:spMk id="27" creationId="{75843711-8A11-8404-8037-224C2B0D028E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28" creationId="{8500EEAC-6C5A-50A3-0985-A50840595B0C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29" creationId="{B91DDAD1-C01F-F5C5-D52A-42341A551943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30" creationId="{3B003C17-CE95-5843-746E-6F91ABD77C82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31" creationId="{C60068F7-EA1C-351E-44F9-729304029AF3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32" creationId="{12780D14-C5F6-79F3-0777-7AE7A605E96B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33" creationId="{89E2F4C1-3597-9FDD-771F-D6124A0928BF}"/>
          </ac:spMkLst>
        </pc:spChg>
        <pc:spChg chg="add mod">
          <ac:chgData name="이 혁기" userId="4cb1af57cc55d38a" providerId="LiveId" clId="{3F7AD002-EA07-4B21-8D98-98442B3489F7}" dt="2023-03-10T05:26:30.735" v="5230" actId="571"/>
          <ac:spMkLst>
            <pc:docMk/>
            <pc:sldMk cId="2433502359" sldId="262"/>
            <ac:spMk id="34" creationId="{71D6C9C1-8698-CBB2-812B-30C87D45AA62}"/>
          </ac:spMkLst>
        </pc:spChg>
        <pc:spChg chg="add mod">
          <ac:chgData name="이 혁기" userId="4cb1af57cc55d38a" providerId="LiveId" clId="{3F7AD002-EA07-4B21-8D98-98442B3489F7}" dt="2023-03-10T05:36:34.336" v="5904" actId="20577"/>
          <ac:spMkLst>
            <pc:docMk/>
            <pc:sldMk cId="2433502359" sldId="262"/>
            <ac:spMk id="35" creationId="{D560E988-5C34-BD4F-25D4-32FE21AE6CF1}"/>
          </ac:spMkLst>
        </pc:spChg>
        <pc:spChg chg="add mod">
          <ac:chgData name="이 혁기" userId="4cb1af57cc55d38a" providerId="LiveId" clId="{3F7AD002-EA07-4B21-8D98-98442B3489F7}" dt="2023-03-10T05:26:30.735" v="5230" actId="571"/>
          <ac:spMkLst>
            <pc:docMk/>
            <pc:sldMk cId="2433502359" sldId="262"/>
            <ac:spMk id="36" creationId="{6F7491DC-4AFE-04F2-539D-D11DC0836187}"/>
          </ac:spMkLst>
        </pc:spChg>
        <pc:spChg chg="add mod">
          <ac:chgData name="이 혁기" userId="4cb1af57cc55d38a" providerId="LiveId" clId="{3F7AD002-EA07-4B21-8D98-98442B3489F7}" dt="2023-03-10T05:26:51.206" v="5340" actId="20577"/>
          <ac:spMkLst>
            <pc:docMk/>
            <pc:sldMk cId="2433502359" sldId="262"/>
            <ac:spMk id="37" creationId="{F07C5D99-5283-6BEE-9F87-AEC2220C9A85}"/>
          </ac:spMkLst>
        </pc:spChg>
        <pc:spChg chg="add mod">
          <ac:chgData name="이 혁기" userId="4cb1af57cc55d38a" providerId="LiveId" clId="{3F7AD002-EA07-4B21-8D98-98442B3489F7}" dt="2023-03-10T05:26:30.735" v="5230" actId="571"/>
          <ac:spMkLst>
            <pc:docMk/>
            <pc:sldMk cId="2433502359" sldId="262"/>
            <ac:spMk id="38" creationId="{2B9F6402-D624-EDBA-6297-D818CC5CF763}"/>
          </ac:spMkLst>
        </pc:spChg>
        <pc:spChg chg="add mod">
          <ac:chgData name="이 혁기" userId="4cb1af57cc55d38a" providerId="LiveId" clId="{3F7AD002-EA07-4B21-8D98-98442B3489F7}" dt="2023-03-10T05:27:01.290" v="5356" actId="20577"/>
          <ac:spMkLst>
            <pc:docMk/>
            <pc:sldMk cId="2433502359" sldId="262"/>
            <ac:spMk id="39" creationId="{2E2F016A-2989-20F5-E55B-EBECFF2848B9}"/>
          </ac:spMkLst>
        </pc:spChg>
        <pc:spChg chg="add mod">
          <ac:chgData name="이 혁기" userId="4cb1af57cc55d38a" providerId="LiveId" clId="{3F7AD002-EA07-4B21-8D98-98442B3489F7}" dt="2023-03-10T05:27:22.595" v="5360" actId="207"/>
          <ac:spMkLst>
            <pc:docMk/>
            <pc:sldMk cId="2433502359" sldId="262"/>
            <ac:spMk id="40" creationId="{7DA3B1D3-6DE5-2D11-9CC4-F2A7B7DBBCED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41" creationId="{7FB90948-FAE1-AD43-F7A1-B1DC97FB2D17}"/>
          </ac:spMkLst>
        </pc:spChg>
        <pc:spChg chg="add del mod">
          <ac:chgData name="이 혁기" userId="4cb1af57cc55d38a" providerId="LiveId" clId="{3F7AD002-EA07-4B21-8D98-98442B3489F7}" dt="2023-03-10T05:28:19.971" v="5363" actId="478"/>
          <ac:spMkLst>
            <pc:docMk/>
            <pc:sldMk cId="2433502359" sldId="262"/>
            <ac:spMk id="42" creationId="{5E1FE176-418F-1154-9F44-15CA864D6E29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43" creationId="{08187A26-67CA-93ED-8F00-979D2684A7D8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44" creationId="{CB6F54A7-FCDE-1CFA-B6D3-3A9BE0573533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45" creationId="{1A5F3402-4B8E-57CB-F303-B1BB2C698BE1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46" creationId="{00E74886-0A8C-BF2D-A947-7B40CD8F30DF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47" creationId="{2D30EC9A-0579-0CC6-5D50-45492698AED1}"/>
          </ac:spMkLst>
        </pc:spChg>
        <pc:spChg chg="add mod">
          <ac:chgData name="이 혁기" userId="4cb1af57cc55d38a" providerId="LiveId" clId="{3F7AD002-EA07-4B21-8D98-98442B3489F7}" dt="2023-03-10T05:28:28.274" v="5366" actId="1076"/>
          <ac:spMkLst>
            <pc:docMk/>
            <pc:sldMk cId="2433502359" sldId="262"/>
            <ac:spMk id="48" creationId="{762543DD-9E8E-3255-061B-F5AA16DE85F9}"/>
          </ac:spMkLst>
        </pc:spChg>
        <pc:spChg chg="add mod">
          <ac:chgData name="이 혁기" userId="4cb1af57cc55d38a" providerId="LiveId" clId="{3F7AD002-EA07-4B21-8D98-98442B3489F7}" dt="2023-03-10T05:32:44.001" v="5821" actId="14100"/>
          <ac:spMkLst>
            <pc:docMk/>
            <pc:sldMk cId="2433502359" sldId="262"/>
            <ac:spMk id="49" creationId="{B09D0B86-7BE6-E237-BAA9-BC301992C3EA}"/>
          </ac:spMkLst>
        </pc:spChg>
        <pc:spChg chg="add mod">
          <ac:chgData name="이 혁기" userId="4cb1af57cc55d38a" providerId="LiveId" clId="{3F7AD002-EA07-4B21-8D98-98442B3489F7}" dt="2023-03-10T05:28:36.349" v="5367" actId="571"/>
          <ac:spMkLst>
            <pc:docMk/>
            <pc:sldMk cId="2433502359" sldId="262"/>
            <ac:spMk id="50" creationId="{2199FEED-0BFC-5513-880F-4D10B33A1389}"/>
          </ac:spMkLst>
        </pc:spChg>
        <pc:spChg chg="add mod">
          <ac:chgData name="이 혁기" userId="4cb1af57cc55d38a" providerId="LiveId" clId="{3F7AD002-EA07-4B21-8D98-98442B3489F7}" dt="2023-03-10T05:32:58.182" v="5824" actId="1076"/>
          <ac:spMkLst>
            <pc:docMk/>
            <pc:sldMk cId="2433502359" sldId="262"/>
            <ac:spMk id="51" creationId="{4B292E2E-AF7E-9A80-952E-D2606CCB70D0}"/>
          </ac:spMkLst>
        </pc:spChg>
        <pc:spChg chg="add mod">
          <ac:chgData name="이 혁기" userId="4cb1af57cc55d38a" providerId="LiveId" clId="{3F7AD002-EA07-4B21-8D98-98442B3489F7}" dt="2023-03-10T05:32:47.431" v="5822" actId="1076"/>
          <ac:spMkLst>
            <pc:docMk/>
            <pc:sldMk cId="2433502359" sldId="262"/>
            <ac:spMk id="52" creationId="{1CCE6486-6CD2-7567-8EE8-18C0D390BB91}"/>
          </ac:spMkLst>
        </pc:spChg>
        <pc:graphicFrameChg chg="del">
          <ac:chgData name="이 혁기" userId="4cb1af57cc55d38a" providerId="LiveId" clId="{3F7AD002-EA07-4B21-8D98-98442B3489F7}" dt="2023-03-10T05:18:58.592" v="4727" actId="478"/>
          <ac:graphicFrameMkLst>
            <pc:docMk/>
            <pc:sldMk cId="2433502359" sldId="262"/>
            <ac:graphicFrameMk id="10" creationId="{2E04F346-ABF4-C995-7B5B-2E8BD645C7DD}"/>
          </ac:graphicFrameMkLst>
        </pc:graphicFrameChg>
      </pc:sldChg>
      <pc:sldChg chg="addSp delSp modSp mod">
        <pc:chgData name="이 혁기" userId="4cb1af57cc55d38a" providerId="LiveId" clId="{3F7AD002-EA07-4B21-8D98-98442B3489F7}" dt="2023-03-10T05:12:14.565" v="3901" actId="20577"/>
        <pc:sldMkLst>
          <pc:docMk/>
          <pc:sldMk cId="552936406" sldId="263"/>
        </pc:sldMkLst>
        <pc:spChg chg="add del mod">
          <ac:chgData name="이 혁기" userId="4cb1af57cc55d38a" providerId="LiveId" clId="{3F7AD002-EA07-4B21-8D98-98442B3489F7}" dt="2023-03-10T04:59:11.043" v="2672" actId="478"/>
          <ac:spMkLst>
            <pc:docMk/>
            <pc:sldMk cId="552936406" sldId="263"/>
            <ac:spMk id="2" creationId="{B9D80844-A346-CC64-C6FC-23B7C40B50E8}"/>
          </ac:spMkLst>
        </pc:spChg>
        <pc:spChg chg="add mod">
          <ac:chgData name="이 혁기" userId="4cb1af57cc55d38a" providerId="LiveId" clId="{3F7AD002-EA07-4B21-8D98-98442B3489F7}" dt="2023-03-10T05:00:20.127" v="2755" actId="1076"/>
          <ac:spMkLst>
            <pc:docMk/>
            <pc:sldMk cId="552936406" sldId="263"/>
            <ac:spMk id="3" creationId="{8FC1B3E6-2165-BF60-17FB-00B7D8D9139C}"/>
          </ac:spMkLst>
        </pc:spChg>
        <pc:spChg chg="mod">
          <ac:chgData name="이 혁기" userId="4cb1af57cc55d38a" providerId="LiveId" clId="{3F7AD002-EA07-4B21-8D98-98442B3489F7}" dt="2023-03-10T04:59:01.823" v="2651"/>
          <ac:spMkLst>
            <pc:docMk/>
            <pc:sldMk cId="552936406" sldId="263"/>
            <ac:spMk id="4" creationId="{C6E80083-37FB-0812-2A92-83C6E5B9B329}"/>
          </ac:spMkLst>
        </pc:spChg>
        <pc:spChg chg="add mod">
          <ac:chgData name="이 혁기" userId="4cb1af57cc55d38a" providerId="LiveId" clId="{3F7AD002-EA07-4B21-8D98-98442B3489F7}" dt="2023-03-10T05:00:20.127" v="2755" actId="1076"/>
          <ac:spMkLst>
            <pc:docMk/>
            <pc:sldMk cId="552936406" sldId="263"/>
            <ac:spMk id="6" creationId="{A791B4F7-18B3-D351-8B14-0084B266AED4}"/>
          </ac:spMkLst>
        </pc:spChg>
        <pc:spChg chg="del">
          <ac:chgData name="이 혁기" userId="4cb1af57cc55d38a" providerId="LiveId" clId="{3F7AD002-EA07-4B21-8D98-98442B3489F7}" dt="2023-03-10T04:59:03.142" v="2652" actId="478"/>
          <ac:spMkLst>
            <pc:docMk/>
            <pc:sldMk cId="552936406" sldId="263"/>
            <ac:spMk id="7" creationId="{714E5978-2613-45B6-538E-41D53C42D9AE}"/>
          </ac:spMkLst>
        </pc:spChg>
        <pc:spChg chg="del mod">
          <ac:chgData name="이 혁기" userId="4cb1af57cc55d38a" providerId="LiveId" clId="{3F7AD002-EA07-4B21-8D98-98442B3489F7}" dt="2023-03-10T04:59:15.265" v="2690" actId="478"/>
          <ac:spMkLst>
            <pc:docMk/>
            <pc:sldMk cId="552936406" sldId="263"/>
            <ac:spMk id="8" creationId="{5DEF0147-708D-F391-E287-CA3A9FA700E3}"/>
          </ac:spMkLst>
        </pc:spChg>
        <pc:spChg chg="del mod">
          <ac:chgData name="이 혁기" userId="4cb1af57cc55d38a" providerId="LiveId" clId="{3F7AD002-EA07-4B21-8D98-98442B3489F7}" dt="2023-03-10T05:00:12.074" v="2753" actId="478"/>
          <ac:spMkLst>
            <pc:docMk/>
            <pc:sldMk cId="552936406" sldId="263"/>
            <ac:spMk id="9" creationId="{DC1453FC-B0B3-B169-BCC0-186E2571C28D}"/>
          </ac:spMkLst>
        </pc:spChg>
        <pc:spChg chg="del mod">
          <ac:chgData name="이 혁기" userId="4cb1af57cc55d38a" providerId="LiveId" clId="{3F7AD002-EA07-4B21-8D98-98442B3489F7}" dt="2023-03-10T04:59:47.677" v="2737" actId="478"/>
          <ac:spMkLst>
            <pc:docMk/>
            <pc:sldMk cId="552936406" sldId="263"/>
            <ac:spMk id="10" creationId="{174BE2A9-4B80-688F-F73B-3D4C6256EC2D}"/>
          </ac:spMkLst>
        </pc:spChg>
        <pc:spChg chg="add mod">
          <ac:chgData name="이 혁기" userId="4cb1af57cc55d38a" providerId="LiveId" clId="{3F7AD002-EA07-4B21-8D98-98442B3489F7}" dt="2023-03-10T05:08:42.002" v="3156" actId="20577"/>
          <ac:spMkLst>
            <pc:docMk/>
            <pc:sldMk cId="552936406" sldId="263"/>
            <ac:spMk id="12" creationId="{43290AC1-1E56-4F03-93DB-3D79BCFD0D5D}"/>
          </ac:spMkLst>
        </pc:spChg>
        <pc:spChg chg="add del mod">
          <ac:chgData name="이 혁기" userId="4cb1af57cc55d38a" providerId="LiveId" clId="{3F7AD002-EA07-4B21-8D98-98442B3489F7}" dt="2023-03-10T05:01:48.114" v="2768" actId="478"/>
          <ac:spMkLst>
            <pc:docMk/>
            <pc:sldMk cId="552936406" sldId="263"/>
            <ac:spMk id="13" creationId="{17A22B8A-9F22-49AE-0546-FD5261023BD5}"/>
          </ac:spMkLst>
        </pc:spChg>
        <pc:spChg chg="add del mod">
          <ac:chgData name="이 혁기" userId="4cb1af57cc55d38a" providerId="LiveId" clId="{3F7AD002-EA07-4B21-8D98-98442B3489F7}" dt="2023-03-10T05:01:20.066" v="2766" actId="478"/>
          <ac:spMkLst>
            <pc:docMk/>
            <pc:sldMk cId="552936406" sldId="263"/>
            <ac:spMk id="14" creationId="{85554A66-0991-008B-6C3D-EDEA4AC25C04}"/>
          </ac:spMkLst>
        </pc:spChg>
        <pc:spChg chg="add mod">
          <ac:chgData name="이 혁기" userId="4cb1af57cc55d38a" providerId="LiveId" clId="{3F7AD002-EA07-4B21-8D98-98442B3489F7}" dt="2023-03-10T05:02:05.654" v="2774" actId="14100"/>
          <ac:spMkLst>
            <pc:docMk/>
            <pc:sldMk cId="552936406" sldId="263"/>
            <ac:spMk id="15" creationId="{0998D153-6884-68E0-7C81-0C7BD7857A75}"/>
          </ac:spMkLst>
        </pc:spChg>
        <pc:spChg chg="add mod">
          <ac:chgData name="이 혁기" userId="4cb1af57cc55d38a" providerId="LiveId" clId="{3F7AD002-EA07-4B21-8D98-98442B3489F7}" dt="2023-03-10T05:03:48.031" v="2812" actId="1076"/>
          <ac:spMkLst>
            <pc:docMk/>
            <pc:sldMk cId="552936406" sldId="263"/>
            <ac:spMk id="16" creationId="{BE28417D-A025-A6C5-9D73-753EA91574B9}"/>
          </ac:spMkLst>
        </pc:spChg>
        <pc:spChg chg="add mod">
          <ac:chgData name="이 혁기" userId="4cb1af57cc55d38a" providerId="LiveId" clId="{3F7AD002-EA07-4B21-8D98-98442B3489F7}" dt="2023-03-10T05:08:01.851" v="2974" actId="20577"/>
          <ac:spMkLst>
            <pc:docMk/>
            <pc:sldMk cId="552936406" sldId="263"/>
            <ac:spMk id="17" creationId="{85EB8D82-39CF-CA7C-68E2-499037E13E86}"/>
          </ac:spMkLst>
        </pc:spChg>
        <pc:spChg chg="add del mod">
          <ac:chgData name="이 혁기" userId="4cb1af57cc55d38a" providerId="LiveId" clId="{3F7AD002-EA07-4B21-8D98-98442B3489F7}" dt="2023-03-10T05:07:37.662" v="2959"/>
          <ac:spMkLst>
            <pc:docMk/>
            <pc:sldMk cId="552936406" sldId="263"/>
            <ac:spMk id="19" creationId="{5225F3A8-CC75-2A00-D011-DAFE27ED85AF}"/>
          </ac:spMkLst>
        </pc:spChg>
        <pc:graphicFrameChg chg="mod modGraphic">
          <ac:chgData name="이 혁기" userId="4cb1af57cc55d38a" providerId="LiveId" clId="{3F7AD002-EA07-4B21-8D98-98442B3489F7}" dt="2023-03-10T05:00:15.863" v="2754" actId="2165"/>
          <ac:graphicFrameMkLst>
            <pc:docMk/>
            <pc:sldMk cId="552936406" sldId="263"/>
            <ac:graphicFrameMk id="5" creationId="{10F51927-C193-5A69-8DA8-93E02884E630}"/>
          </ac:graphicFrameMkLst>
        </pc:graphicFrameChg>
        <pc:graphicFrameChg chg="mod modGraphic">
          <ac:chgData name="이 혁기" userId="4cb1af57cc55d38a" providerId="LiveId" clId="{3F7AD002-EA07-4B21-8D98-98442B3489F7}" dt="2023-03-10T05:12:14.565" v="3901" actId="20577"/>
          <ac:graphicFrameMkLst>
            <pc:docMk/>
            <pc:sldMk cId="552936406" sldId="263"/>
            <ac:graphicFrameMk id="11" creationId="{3C9F5A2D-8364-CFE7-31E1-D80D06613254}"/>
          </ac:graphicFrameMkLst>
        </pc:graphicFrameChg>
        <pc:graphicFrameChg chg="add mod modGraphic">
          <ac:chgData name="이 혁기" userId="4cb1af57cc55d38a" providerId="LiveId" clId="{3F7AD002-EA07-4B21-8D98-98442B3489F7}" dt="2023-03-10T05:04:47.778" v="2850" actId="14100"/>
          <ac:graphicFrameMkLst>
            <pc:docMk/>
            <pc:sldMk cId="552936406" sldId="263"/>
            <ac:graphicFrameMk id="18" creationId="{2092BC47-F0D2-528D-7829-FD295253BB55}"/>
          </ac:graphicFrameMkLst>
        </pc:graphicFrameChg>
      </pc:sldChg>
      <pc:sldChg chg="addSp modSp add mod ord">
        <pc:chgData name="이 혁기" userId="4cb1af57cc55d38a" providerId="LiveId" clId="{3F7AD002-EA07-4B21-8D98-98442B3489F7}" dt="2023-03-10T05:17:13.245" v="4483" actId="20577"/>
        <pc:sldMkLst>
          <pc:docMk/>
          <pc:sldMk cId="73329492" sldId="264"/>
        </pc:sldMkLst>
        <pc:spChg chg="mod">
          <ac:chgData name="이 혁기" userId="4cb1af57cc55d38a" providerId="LiveId" clId="{3F7AD002-EA07-4B21-8D98-98442B3489F7}" dt="2023-03-10T04:46:16.251" v="531" actId="1076"/>
          <ac:spMkLst>
            <pc:docMk/>
            <pc:sldMk cId="73329492" sldId="264"/>
            <ac:spMk id="2" creationId="{B9D80844-A346-CC64-C6FC-23B7C40B50E8}"/>
          </ac:spMkLst>
        </pc:spChg>
        <pc:spChg chg="add mod">
          <ac:chgData name="이 혁기" userId="4cb1af57cc55d38a" providerId="LiveId" clId="{3F7AD002-EA07-4B21-8D98-98442B3489F7}" dt="2023-03-10T04:56:52.972" v="2384" actId="1076"/>
          <ac:spMkLst>
            <pc:docMk/>
            <pc:sldMk cId="73329492" sldId="264"/>
            <ac:spMk id="3" creationId="{E4D3A247-DED8-0230-5051-8E8FF06908FD}"/>
          </ac:spMkLst>
        </pc:spChg>
        <pc:spChg chg="mod">
          <ac:chgData name="이 혁기" userId="4cb1af57cc55d38a" providerId="LiveId" clId="{3F7AD002-EA07-4B21-8D98-98442B3489F7}" dt="2023-03-10T05:14:34.272" v="3936"/>
          <ac:spMkLst>
            <pc:docMk/>
            <pc:sldMk cId="73329492" sldId="264"/>
            <ac:spMk id="4" creationId="{C6E80083-37FB-0812-2A92-83C6E5B9B329}"/>
          </ac:spMkLst>
        </pc:spChg>
        <pc:spChg chg="mod">
          <ac:chgData name="이 혁기" userId="4cb1af57cc55d38a" providerId="LiveId" clId="{3F7AD002-EA07-4B21-8D98-98442B3489F7}" dt="2023-03-10T04:46:16.251" v="531" actId="1076"/>
          <ac:spMkLst>
            <pc:docMk/>
            <pc:sldMk cId="73329492" sldId="264"/>
            <ac:spMk id="7" creationId="{714E5978-2613-45B6-538E-41D53C42D9AE}"/>
          </ac:spMkLst>
        </pc:spChg>
        <pc:spChg chg="mod">
          <ac:chgData name="이 혁기" userId="4cb1af57cc55d38a" providerId="LiveId" clId="{3F7AD002-EA07-4B21-8D98-98442B3489F7}" dt="2023-03-10T04:56:42.736" v="2381" actId="14100"/>
          <ac:spMkLst>
            <pc:docMk/>
            <pc:sldMk cId="73329492" sldId="264"/>
            <ac:spMk id="8" creationId="{5DEF0147-708D-F391-E287-CA3A9FA700E3}"/>
          </ac:spMkLst>
        </pc:spChg>
        <pc:spChg chg="mod">
          <ac:chgData name="이 혁기" userId="4cb1af57cc55d38a" providerId="LiveId" clId="{3F7AD002-EA07-4B21-8D98-98442B3489F7}" dt="2023-03-10T04:56:49.305" v="2383" actId="1076"/>
          <ac:spMkLst>
            <pc:docMk/>
            <pc:sldMk cId="73329492" sldId="264"/>
            <ac:spMk id="9" creationId="{DC1453FC-B0B3-B169-BCC0-186E2571C28D}"/>
          </ac:spMkLst>
        </pc:spChg>
        <pc:spChg chg="mod">
          <ac:chgData name="이 혁기" userId="4cb1af57cc55d38a" providerId="LiveId" clId="{3F7AD002-EA07-4B21-8D98-98442B3489F7}" dt="2023-03-10T04:56:52.972" v="2384" actId="1076"/>
          <ac:spMkLst>
            <pc:docMk/>
            <pc:sldMk cId="73329492" sldId="264"/>
            <ac:spMk id="10" creationId="{174BE2A9-4B80-688F-F73B-3D4C6256EC2D}"/>
          </ac:spMkLst>
        </pc:spChg>
        <pc:graphicFrameChg chg="mod modGraphic">
          <ac:chgData name="이 혁기" userId="4cb1af57cc55d38a" providerId="LiveId" clId="{3F7AD002-EA07-4B21-8D98-98442B3489F7}" dt="2023-03-10T04:56:45.760" v="2382" actId="14734"/>
          <ac:graphicFrameMkLst>
            <pc:docMk/>
            <pc:sldMk cId="73329492" sldId="264"/>
            <ac:graphicFrameMk id="5" creationId="{10F51927-C193-5A69-8DA8-93E02884E630}"/>
          </ac:graphicFrameMkLst>
        </pc:graphicFrameChg>
        <pc:graphicFrameChg chg="mod modGraphic">
          <ac:chgData name="이 혁기" userId="4cb1af57cc55d38a" providerId="LiveId" clId="{3F7AD002-EA07-4B21-8D98-98442B3489F7}" dt="2023-03-10T05:17:13.245" v="4483" actId="20577"/>
          <ac:graphicFrameMkLst>
            <pc:docMk/>
            <pc:sldMk cId="73329492" sldId="264"/>
            <ac:graphicFrameMk id="11" creationId="{3C9F5A2D-8364-CFE7-31E1-D80D06613254}"/>
          </ac:graphicFrameMkLst>
        </pc:graphicFrameChg>
      </pc:sldChg>
      <pc:sldChg chg="addSp delSp modSp add mod">
        <pc:chgData name="이 혁기" userId="4cb1af57cc55d38a" providerId="LiveId" clId="{3F7AD002-EA07-4B21-8D98-98442B3489F7}" dt="2023-03-10T05:18:37.078" v="4723" actId="20577"/>
        <pc:sldMkLst>
          <pc:docMk/>
          <pc:sldMk cId="192010675" sldId="265"/>
        </pc:sldMkLst>
        <pc:spChg chg="add mod">
          <ac:chgData name="이 혁기" userId="4cb1af57cc55d38a" providerId="LiveId" clId="{3F7AD002-EA07-4B21-8D98-98442B3489F7}" dt="2023-03-10T05:07:28.347" v="2957" actId="1076"/>
          <ac:spMkLst>
            <pc:docMk/>
            <pc:sldMk cId="192010675" sldId="265"/>
            <ac:spMk id="7" creationId="{E0D11163-81AD-FBB9-C05D-F816ADBEB3BE}"/>
          </ac:spMkLst>
        </pc:spChg>
        <pc:spChg chg="add mod">
          <ac:chgData name="이 혁기" userId="4cb1af57cc55d38a" providerId="LiveId" clId="{3F7AD002-EA07-4B21-8D98-98442B3489F7}" dt="2023-03-10T05:07:42.043" v="2961" actId="1076"/>
          <ac:spMkLst>
            <pc:docMk/>
            <pc:sldMk cId="192010675" sldId="265"/>
            <ac:spMk id="8" creationId="{7AAADF09-3CA8-A9E2-1B88-56A05A883189}"/>
          </ac:spMkLst>
        </pc:spChg>
        <pc:spChg chg="add mod">
          <ac:chgData name="이 혁기" userId="4cb1af57cc55d38a" providerId="LiveId" clId="{3F7AD002-EA07-4B21-8D98-98442B3489F7}" dt="2023-03-10T05:12:37.771" v="3904" actId="1076"/>
          <ac:spMkLst>
            <pc:docMk/>
            <pc:sldMk cId="192010675" sldId="265"/>
            <ac:spMk id="9" creationId="{B7D1D994-8C2A-1DF3-4159-35EA7B5E05F0}"/>
          </ac:spMkLst>
        </pc:spChg>
        <pc:spChg chg="add mod">
          <ac:chgData name="이 혁기" userId="4cb1af57cc55d38a" providerId="LiveId" clId="{3F7AD002-EA07-4B21-8D98-98442B3489F7}" dt="2023-03-10T05:12:37.771" v="3904" actId="1076"/>
          <ac:spMkLst>
            <pc:docMk/>
            <pc:sldMk cId="192010675" sldId="265"/>
            <ac:spMk id="10" creationId="{144F8663-7066-4BE0-0DC5-D75A719E077E}"/>
          </ac:spMkLst>
        </pc:spChg>
        <pc:spChg chg="del">
          <ac:chgData name="이 혁기" userId="4cb1af57cc55d38a" providerId="LiveId" clId="{3F7AD002-EA07-4B21-8D98-98442B3489F7}" dt="2023-03-10T05:05:37.452" v="2867" actId="478"/>
          <ac:spMkLst>
            <pc:docMk/>
            <pc:sldMk cId="192010675" sldId="265"/>
            <ac:spMk id="12" creationId="{43290AC1-1E56-4F03-93DB-3D79BCFD0D5D}"/>
          </ac:spMkLst>
        </pc:spChg>
        <pc:spChg chg="add mod">
          <ac:chgData name="이 혁기" userId="4cb1af57cc55d38a" providerId="LiveId" clId="{3F7AD002-EA07-4B21-8D98-98442B3489F7}" dt="2023-03-10T05:12:37.771" v="3904" actId="1076"/>
          <ac:spMkLst>
            <pc:docMk/>
            <pc:sldMk cId="192010675" sldId="265"/>
            <ac:spMk id="13" creationId="{BBA450BD-E287-3BC3-16EC-FBF38B293E35}"/>
          </ac:spMkLst>
        </pc:spChg>
        <pc:spChg chg="del">
          <ac:chgData name="이 혁기" userId="4cb1af57cc55d38a" providerId="LiveId" clId="{3F7AD002-EA07-4B21-8D98-98442B3489F7}" dt="2023-03-10T05:05:37.452" v="2867" actId="478"/>
          <ac:spMkLst>
            <pc:docMk/>
            <pc:sldMk cId="192010675" sldId="265"/>
            <ac:spMk id="16" creationId="{BE28417D-A025-A6C5-9D73-753EA91574B9}"/>
          </ac:spMkLst>
        </pc:spChg>
        <pc:spChg chg="del">
          <ac:chgData name="이 혁기" userId="4cb1af57cc55d38a" providerId="LiveId" clId="{3F7AD002-EA07-4B21-8D98-98442B3489F7}" dt="2023-03-10T05:05:37.452" v="2867" actId="478"/>
          <ac:spMkLst>
            <pc:docMk/>
            <pc:sldMk cId="192010675" sldId="265"/>
            <ac:spMk id="17" creationId="{85EB8D82-39CF-CA7C-68E2-499037E13E86}"/>
          </ac:spMkLst>
        </pc:spChg>
        <pc:graphicFrameChg chg="add mod modGraphic">
          <ac:chgData name="이 혁기" userId="4cb1af57cc55d38a" providerId="LiveId" clId="{3F7AD002-EA07-4B21-8D98-98442B3489F7}" dt="2023-03-10T05:06:06.100" v="2927" actId="20577"/>
          <ac:graphicFrameMkLst>
            <pc:docMk/>
            <pc:sldMk cId="192010675" sldId="265"/>
            <ac:graphicFrameMk id="2" creationId="{17E1F056-9EF4-DD76-47A0-35B6FD56E9F9}"/>
          </ac:graphicFrameMkLst>
        </pc:graphicFrameChg>
        <pc:graphicFrameChg chg="mod">
          <ac:chgData name="이 혁기" userId="4cb1af57cc55d38a" providerId="LiveId" clId="{3F7AD002-EA07-4B21-8D98-98442B3489F7}" dt="2023-03-10T05:05:46.305" v="2868"/>
          <ac:graphicFrameMkLst>
            <pc:docMk/>
            <pc:sldMk cId="192010675" sldId="265"/>
            <ac:graphicFrameMk id="5" creationId="{10F51927-C193-5A69-8DA8-93E02884E630}"/>
          </ac:graphicFrameMkLst>
        </pc:graphicFrameChg>
        <pc:graphicFrameChg chg="del">
          <ac:chgData name="이 혁기" userId="4cb1af57cc55d38a" providerId="LiveId" clId="{3F7AD002-EA07-4B21-8D98-98442B3489F7}" dt="2023-03-10T05:12:34.022" v="3902" actId="478"/>
          <ac:graphicFrameMkLst>
            <pc:docMk/>
            <pc:sldMk cId="192010675" sldId="265"/>
            <ac:graphicFrameMk id="11" creationId="{3C9F5A2D-8364-CFE7-31E1-D80D06613254}"/>
          </ac:graphicFrameMkLst>
        </pc:graphicFrameChg>
        <pc:graphicFrameChg chg="add mod">
          <ac:chgData name="이 혁기" userId="4cb1af57cc55d38a" providerId="LiveId" clId="{3F7AD002-EA07-4B21-8D98-98442B3489F7}" dt="2023-03-10T05:12:44.489" v="3905" actId="1076"/>
          <ac:graphicFrameMkLst>
            <pc:docMk/>
            <pc:sldMk cId="192010675" sldId="265"/>
            <ac:graphicFrameMk id="14" creationId="{FF699D7F-B2BB-9F10-DE50-A7DADA64D541}"/>
          </ac:graphicFrameMkLst>
        </pc:graphicFrameChg>
        <pc:graphicFrameChg chg="del">
          <ac:chgData name="이 혁기" userId="4cb1af57cc55d38a" providerId="LiveId" clId="{3F7AD002-EA07-4B21-8D98-98442B3489F7}" dt="2023-03-10T05:05:37.452" v="2867" actId="478"/>
          <ac:graphicFrameMkLst>
            <pc:docMk/>
            <pc:sldMk cId="192010675" sldId="265"/>
            <ac:graphicFrameMk id="18" creationId="{2092BC47-F0D2-528D-7829-FD295253BB55}"/>
          </ac:graphicFrameMkLst>
        </pc:graphicFrameChg>
        <pc:graphicFrameChg chg="add mod modGraphic">
          <ac:chgData name="이 혁기" userId="4cb1af57cc55d38a" providerId="LiveId" clId="{3F7AD002-EA07-4B21-8D98-98442B3489F7}" dt="2023-03-10T05:18:37.078" v="4723" actId="20577"/>
          <ac:graphicFrameMkLst>
            <pc:docMk/>
            <pc:sldMk cId="192010675" sldId="265"/>
            <ac:graphicFrameMk id="19" creationId="{BE624C9E-9ED6-9B95-4F15-DD7082A4C34A}"/>
          </ac:graphicFrameMkLst>
        </pc:graphicFrameChg>
      </pc:sldChg>
      <pc:sldChg chg="delSp modSp add mod">
        <pc:chgData name="이 혁기" userId="4cb1af57cc55d38a" providerId="LiveId" clId="{3F7AD002-EA07-4B21-8D98-98442B3489F7}" dt="2023-03-10T05:16:46.035" v="4387"/>
        <pc:sldMkLst>
          <pc:docMk/>
          <pc:sldMk cId="1608582836" sldId="266"/>
        </pc:sldMkLst>
        <pc:spChg chg="del">
          <ac:chgData name="이 혁기" userId="4cb1af57cc55d38a" providerId="LiveId" clId="{3F7AD002-EA07-4B21-8D98-98442B3489F7}" dt="2023-03-10T05:14:56.242" v="3991" actId="478"/>
          <ac:spMkLst>
            <pc:docMk/>
            <pc:sldMk cId="1608582836" sldId="266"/>
            <ac:spMk id="2" creationId="{B9D80844-A346-CC64-C6FC-23B7C40B50E8}"/>
          </ac:spMkLst>
        </pc:spChg>
        <pc:spChg chg="mod">
          <ac:chgData name="이 혁기" userId="4cb1af57cc55d38a" providerId="LiveId" clId="{3F7AD002-EA07-4B21-8D98-98442B3489F7}" dt="2023-03-10T05:14:44.936" v="3954"/>
          <ac:spMkLst>
            <pc:docMk/>
            <pc:sldMk cId="1608582836" sldId="266"/>
            <ac:spMk id="4" creationId="{C6E80083-37FB-0812-2A92-83C6E5B9B329}"/>
          </ac:spMkLst>
        </pc:spChg>
        <pc:spChg chg="mod">
          <ac:chgData name="이 혁기" userId="4cb1af57cc55d38a" providerId="LiveId" clId="{3F7AD002-EA07-4B21-8D98-98442B3489F7}" dt="2023-03-10T05:14:54.049" v="3990"/>
          <ac:spMkLst>
            <pc:docMk/>
            <pc:sldMk cId="1608582836" sldId="266"/>
            <ac:spMk id="7" creationId="{714E5978-2613-45B6-538E-41D53C42D9AE}"/>
          </ac:spMkLst>
        </pc:spChg>
        <pc:graphicFrameChg chg="mod modGraphic">
          <ac:chgData name="이 혁기" userId="4cb1af57cc55d38a" providerId="LiveId" clId="{3F7AD002-EA07-4B21-8D98-98442B3489F7}" dt="2023-03-10T05:15:08.482" v="4029"/>
          <ac:graphicFrameMkLst>
            <pc:docMk/>
            <pc:sldMk cId="1608582836" sldId="266"/>
            <ac:graphicFrameMk id="5" creationId="{10F51927-C193-5A69-8DA8-93E02884E630}"/>
          </ac:graphicFrameMkLst>
        </pc:graphicFrameChg>
        <pc:graphicFrameChg chg="mod modGraphic">
          <ac:chgData name="이 혁기" userId="4cb1af57cc55d38a" providerId="LiveId" clId="{3F7AD002-EA07-4B21-8D98-98442B3489F7}" dt="2023-03-10T05:16:46.035" v="4387"/>
          <ac:graphicFrameMkLst>
            <pc:docMk/>
            <pc:sldMk cId="1608582836" sldId="266"/>
            <ac:graphicFrameMk id="11" creationId="{3C9F5A2D-8364-CFE7-31E1-D80D06613254}"/>
          </ac:graphicFrameMkLst>
        </pc:graphicFrameChg>
      </pc:sldChg>
      <pc:sldChg chg="addSp delSp modSp add mod ord">
        <pc:chgData name="이 혁기" userId="4cb1af57cc55d38a" providerId="LiveId" clId="{3F7AD002-EA07-4B21-8D98-98442B3489F7}" dt="2023-03-10T05:39:02.746" v="6209"/>
        <pc:sldMkLst>
          <pc:docMk/>
          <pc:sldMk cId="2377496498" sldId="267"/>
        </pc:sldMkLst>
        <pc:spChg chg="add mod">
          <ac:chgData name="이 혁기" userId="4cb1af57cc55d38a" providerId="LiveId" clId="{3F7AD002-EA07-4B21-8D98-98442B3489F7}" dt="2023-03-10T05:33:28.120" v="5831" actId="1076"/>
          <ac:spMkLst>
            <pc:docMk/>
            <pc:sldMk cId="2377496498" sldId="267"/>
            <ac:spMk id="2" creationId="{E692FCB7-F839-846B-6FFB-C923C3026616}"/>
          </ac:spMkLst>
        </pc:spChg>
        <pc:spChg chg="add del mod">
          <ac:chgData name="이 혁기" userId="4cb1af57cc55d38a" providerId="LiveId" clId="{3F7AD002-EA07-4B21-8D98-98442B3489F7}" dt="2023-03-10T05:33:48.040" v="5836" actId="478"/>
          <ac:spMkLst>
            <pc:docMk/>
            <pc:sldMk cId="2377496498" sldId="267"/>
            <ac:spMk id="3" creationId="{C986CC37-DB64-6228-88C1-AC90C0A35FB7}"/>
          </ac:spMkLst>
        </pc:spChg>
        <pc:spChg chg="add del mod">
          <ac:chgData name="이 혁기" userId="4cb1af57cc55d38a" providerId="LiveId" clId="{3F7AD002-EA07-4B21-8D98-98442B3489F7}" dt="2023-03-10T05:33:48.040" v="5836" actId="478"/>
          <ac:spMkLst>
            <pc:docMk/>
            <pc:sldMk cId="2377496498" sldId="267"/>
            <ac:spMk id="4" creationId="{030B6808-D8D9-6A1E-865D-96BDAAD89DA0}"/>
          </ac:spMkLst>
        </pc:spChg>
        <pc:spChg chg="add del mod">
          <ac:chgData name="이 혁기" userId="4cb1af57cc55d38a" providerId="LiveId" clId="{3F7AD002-EA07-4B21-8D98-98442B3489F7}" dt="2023-03-10T05:33:48.040" v="5836" actId="478"/>
          <ac:spMkLst>
            <pc:docMk/>
            <pc:sldMk cId="2377496498" sldId="267"/>
            <ac:spMk id="5" creationId="{79735836-528F-5154-E773-17809AF3CCF6}"/>
          </ac:spMkLst>
        </pc:spChg>
        <pc:spChg chg="mod">
          <ac:chgData name="이 혁기" userId="4cb1af57cc55d38a" providerId="LiveId" clId="{3F7AD002-EA07-4B21-8D98-98442B3489F7}" dt="2023-03-10T05:30:40.658" v="5475"/>
          <ac:spMkLst>
            <pc:docMk/>
            <pc:sldMk cId="2377496498" sldId="267"/>
            <ac:spMk id="6" creationId="{99C65093-C035-956E-5892-1A2F4A420BAC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7" creationId="{34B44FAA-D0BF-E34C-97B8-B323DD28D678}"/>
          </ac:spMkLst>
        </pc:spChg>
        <pc:spChg chg="add del mod">
          <ac:chgData name="이 혁기" userId="4cb1af57cc55d38a" providerId="LiveId" clId="{3F7AD002-EA07-4B21-8D98-98442B3489F7}" dt="2023-03-10T05:33:48.040" v="5836" actId="478"/>
          <ac:spMkLst>
            <pc:docMk/>
            <pc:sldMk cId="2377496498" sldId="267"/>
            <ac:spMk id="8" creationId="{E9EC9285-00C0-5ABB-C8A6-ACD8CDA7549F}"/>
          </ac:spMkLst>
        </pc:spChg>
        <pc:spChg chg="mod">
          <ac:chgData name="이 혁기" userId="4cb1af57cc55d38a" providerId="LiveId" clId="{3F7AD002-EA07-4B21-8D98-98442B3489F7}" dt="2023-03-10T05:31:23.003" v="5606" actId="20577"/>
          <ac:spMkLst>
            <pc:docMk/>
            <pc:sldMk cId="2377496498" sldId="267"/>
            <ac:spMk id="9" creationId="{7CDA3898-ECAE-5500-886F-59640FD7CB50}"/>
          </ac:spMkLst>
        </pc:spChg>
        <pc:spChg chg="add mod">
          <ac:chgData name="이 혁기" userId="4cb1af57cc55d38a" providerId="LiveId" clId="{3F7AD002-EA07-4B21-8D98-98442B3489F7}" dt="2023-03-10T05:33:25.201" v="5830" actId="1076"/>
          <ac:spMkLst>
            <pc:docMk/>
            <pc:sldMk cId="2377496498" sldId="267"/>
            <ac:spMk id="10" creationId="{F40A148B-6CFC-630A-285F-53AE475E2105}"/>
          </ac:spMkLst>
        </pc:spChg>
        <pc:spChg chg="add mod">
          <ac:chgData name="이 혁기" userId="4cb1af57cc55d38a" providerId="LiveId" clId="{3F7AD002-EA07-4B21-8D98-98442B3489F7}" dt="2023-03-10T05:33:25.201" v="5830" actId="1076"/>
          <ac:spMkLst>
            <pc:docMk/>
            <pc:sldMk cId="2377496498" sldId="267"/>
            <ac:spMk id="11" creationId="{69C6BFB0-A401-259A-23D4-10C49C53BCDC}"/>
          </ac:spMkLst>
        </pc:spChg>
        <pc:spChg chg="add mod">
          <ac:chgData name="이 혁기" userId="4cb1af57cc55d38a" providerId="LiveId" clId="{3F7AD002-EA07-4B21-8D98-98442B3489F7}" dt="2023-03-10T05:33:25.201" v="5830" actId="1076"/>
          <ac:spMkLst>
            <pc:docMk/>
            <pc:sldMk cId="2377496498" sldId="267"/>
            <ac:spMk id="12" creationId="{A66B3F22-AA67-83E2-F92A-9D0ACE308B1E}"/>
          </ac:spMkLst>
        </pc:spChg>
        <pc:spChg chg="add mod">
          <ac:chgData name="이 혁기" userId="4cb1af57cc55d38a" providerId="LiveId" clId="{3F7AD002-EA07-4B21-8D98-98442B3489F7}" dt="2023-03-10T05:33:25.201" v="5830" actId="1076"/>
          <ac:spMkLst>
            <pc:docMk/>
            <pc:sldMk cId="2377496498" sldId="267"/>
            <ac:spMk id="13" creationId="{025ED119-ABE0-F0A1-41A1-5EEC77740C61}"/>
          </ac:spMkLst>
        </pc:spChg>
        <pc:spChg chg="add mod">
          <ac:chgData name="이 혁기" userId="4cb1af57cc55d38a" providerId="LiveId" clId="{3F7AD002-EA07-4B21-8D98-98442B3489F7}" dt="2023-03-10T05:34:05.397" v="5840" actId="12789"/>
          <ac:spMkLst>
            <pc:docMk/>
            <pc:sldMk cId="2377496498" sldId="267"/>
            <ac:spMk id="14" creationId="{2C0369C2-607C-0F65-9D3D-6B09F587540A}"/>
          </ac:spMkLst>
        </pc:spChg>
        <pc:spChg chg="add mod">
          <ac:chgData name="이 혁기" userId="4cb1af57cc55d38a" providerId="LiveId" clId="{3F7AD002-EA07-4B21-8D98-98442B3489F7}" dt="2023-03-10T05:33:52.038" v="5837" actId="1076"/>
          <ac:spMkLst>
            <pc:docMk/>
            <pc:sldMk cId="2377496498" sldId="267"/>
            <ac:spMk id="15" creationId="{1416F15D-2E2E-6E09-08B2-C5A92985E70B}"/>
          </ac:spMkLst>
        </pc:spChg>
        <pc:spChg chg="add mod">
          <ac:chgData name="이 혁기" userId="4cb1af57cc55d38a" providerId="LiveId" clId="{3F7AD002-EA07-4B21-8D98-98442B3489F7}" dt="2023-03-10T05:34:22.426" v="5842" actId="20577"/>
          <ac:spMkLst>
            <pc:docMk/>
            <pc:sldMk cId="2377496498" sldId="267"/>
            <ac:spMk id="16" creationId="{C8A43A59-85C9-31DF-68B3-E168B2E6030B}"/>
          </ac:spMkLst>
        </pc:spChg>
        <pc:spChg chg="add mod">
          <ac:chgData name="이 혁기" userId="4cb1af57cc55d38a" providerId="LiveId" clId="{3F7AD002-EA07-4B21-8D98-98442B3489F7}" dt="2023-03-10T05:33:52.038" v="5837" actId="1076"/>
          <ac:spMkLst>
            <pc:docMk/>
            <pc:sldMk cId="2377496498" sldId="267"/>
            <ac:spMk id="17" creationId="{24AA421E-BCEF-FAEF-EE8F-21242577AB33}"/>
          </ac:spMkLst>
        </pc:spChg>
        <pc:spChg chg="add mod">
          <ac:chgData name="이 혁기" userId="4cb1af57cc55d38a" providerId="LiveId" clId="{3F7AD002-EA07-4B21-8D98-98442B3489F7}" dt="2023-03-10T05:38:22.116" v="6046" actId="1076"/>
          <ac:spMkLst>
            <pc:docMk/>
            <pc:sldMk cId="2377496498" sldId="267"/>
            <ac:spMk id="18" creationId="{CFC579AD-3F43-9198-9AF0-5F474AA9606C}"/>
          </ac:spMkLst>
        </pc:spChg>
        <pc:spChg chg="add mod">
          <ac:chgData name="이 혁기" userId="4cb1af57cc55d38a" providerId="LiveId" clId="{3F7AD002-EA07-4B21-8D98-98442B3489F7}" dt="2023-03-10T05:38:26.996" v="6055"/>
          <ac:spMkLst>
            <pc:docMk/>
            <pc:sldMk cId="2377496498" sldId="267"/>
            <ac:spMk id="19" creationId="{BC6828C3-BCFD-1978-03C8-2167C5CE19E7}"/>
          </ac:spMkLst>
        </pc:spChg>
        <pc:spChg chg="add mod">
          <ac:chgData name="이 혁기" userId="4cb1af57cc55d38a" providerId="LiveId" clId="{3F7AD002-EA07-4B21-8D98-98442B3489F7}" dt="2023-03-10T05:38:22.116" v="6046" actId="1076"/>
          <ac:spMkLst>
            <pc:docMk/>
            <pc:sldMk cId="2377496498" sldId="267"/>
            <ac:spMk id="20" creationId="{4839A493-7332-1E4B-DE8C-A306444DB4CC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21" creationId="{69AE4DEC-DB27-8C34-FCB2-623802BCC6E9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22" creationId="{A65A1764-6CAC-B10D-E6A4-BCA89EE66DA1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23" creationId="{6180783C-28E3-49EE-FCE1-C73CB5A9586B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24" creationId="{8F50947D-8275-0EF7-E29C-9648B291A14F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25" creationId="{150047A7-5F8E-C537-993A-E7AED01997D4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26" creationId="{F89C821B-171D-2426-12DF-40C18C38D17E}"/>
          </ac:spMkLst>
        </pc:spChg>
        <pc:spChg chg="add mod">
          <ac:chgData name="이 혁기" userId="4cb1af57cc55d38a" providerId="LiveId" clId="{3F7AD002-EA07-4B21-8D98-98442B3489F7}" dt="2023-03-10T05:38:56.773" v="6206" actId="20577"/>
          <ac:spMkLst>
            <pc:docMk/>
            <pc:sldMk cId="2377496498" sldId="267"/>
            <ac:spMk id="27" creationId="{49512037-DDD8-B968-331B-FD8A5C581F0E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28" creationId="{8500EEAC-6C5A-50A3-0985-A50840595B0C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29" creationId="{B91DDAD1-C01F-F5C5-D52A-42341A551943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0" creationId="{3B003C17-CE95-5843-746E-6F91ABD77C82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1" creationId="{C60068F7-EA1C-351E-44F9-729304029AF3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2" creationId="{12780D14-C5F6-79F3-0777-7AE7A605E96B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3" creationId="{89E2F4C1-3597-9FDD-771F-D6124A0928BF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4" creationId="{71D6C9C1-8698-CBB2-812B-30C87D45AA62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5" creationId="{D560E988-5C34-BD4F-25D4-32FE21AE6CF1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6" creationId="{6F7491DC-4AFE-04F2-539D-D11DC0836187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7" creationId="{F07C5D99-5283-6BEE-9F87-AEC2220C9A85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8" creationId="{2B9F6402-D624-EDBA-6297-D818CC5CF763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39" creationId="{2E2F016A-2989-20F5-E55B-EBECFF2848B9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40" creationId="{7DA3B1D3-6DE5-2D11-9CC4-F2A7B7DBBCED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41" creationId="{7FB90948-FAE1-AD43-F7A1-B1DC97FB2D17}"/>
          </ac:spMkLst>
        </pc:spChg>
        <pc:spChg chg="add del mod">
          <ac:chgData name="이 혁기" userId="4cb1af57cc55d38a" providerId="LiveId" clId="{3F7AD002-EA07-4B21-8D98-98442B3489F7}" dt="2023-03-10T05:38:27.713" v="6056" actId="478"/>
          <ac:spMkLst>
            <pc:docMk/>
            <pc:sldMk cId="2377496498" sldId="267"/>
            <ac:spMk id="42" creationId="{E1A67D90-7D81-EBF5-A851-B7631B27A5E4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43" creationId="{08187A26-67CA-93ED-8F00-979D2684A7D8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44" creationId="{CB6F54A7-FCDE-1CFA-B6D3-3A9BE0573533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45" creationId="{1A5F3402-4B8E-57CB-F303-B1BB2C698BE1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46" creationId="{00E74886-0A8C-BF2D-A947-7B40CD8F30DF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47" creationId="{2D30EC9A-0579-0CC6-5D50-45492698AED1}"/>
          </ac:spMkLst>
        </pc:spChg>
        <pc:spChg chg="del">
          <ac:chgData name="이 혁기" userId="4cb1af57cc55d38a" providerId="LiveId" clId="{3F7AD002-EA07-4B21-8D98-98442B3489F7}" dt="2023-03-10T05:30:51.154" v="5481" actId="478"/>
          <ac:spMkLst>
            <pc:docMk/>
            <pc:sldMk cId="2377496498" sldId="267"/>
            <ac:spMk id="48" creationId="{762543DD-9E8E-3255-061B-F5AA16DE85F9}"/>
          </ac:spMkLst>
        </pc:spChg>
        <pc:spChg chg="del mod">
          <ac:chgData name="이 혁기" userId="4cb1af57cc55d38a" providerId="LiveId" clId="{3F7AD002-EA07-4B21-8D98-98442B3489F7}" dt="2023-03-10T05:33:21.524" v="5829" actId="478"/>
          <ac:spMkLst>
            <pc:docMk/>
            <pc:sldMk cId="2377496498" sldId="267"/>
            <ac:spMk id="49" creationId="{B09D0B86-7BE6-E237-BAA9-BC301992C3EA}"/>
          </ac:spMkLst>
        </pc:spChg>
        <pc:spChg chg="del mod">
          <ac:chgData name="이 혁기" userId="4cb1af57cc55d38a" providerId="LiveId" clId="{3F7AD002-EA07-4B21-8D98-98442B3489F7}" dt="2023-03-10T05:33:21.524" v="5829" actId="478"/>
          <ac:spMkLst>
            <pc:docMk/>
            <pc:sldMk cId="2377496498" sldId="267"/>
            <ac:spMk id="50" creationId="{2199FEED-0BFC-5513-880F-4D10B33A1389}"/>
          </ac:spMkLst>
        </pc:spChg>
        <pc:spChg chg="del mod">
          <ac:chgData name="이 혁기" userId="4cb1af57cc55d38a" providerId="LiveId" clId="{3F7AD002-EA07-4B21-8D98-98442B3489F7}" dt="2023-03-10T05:33:21.524" v="5829" actId="478"/>
          <ac:spMkLst>
            <pc:docMk/>
            <pc:sldMk cId="2377496498" sldId="267"/>
            <ac:spMk id="51" creationId="{4B292E2E-AF7E-9A80-952E-D2606CCB70D0}"/>
          </ac:spMkLst>
        </pc:spChg>
        <pc:spChg chg="del mod">
          <ac:chgData name="이 혁기" userId="4cb1af57cc55d38a" providerId="LiveId" clId="{3F7AD002-EA07-4B21-8D98-98442B3489F7}" dt="2023-03-10T05:33:21.524" v="5829" actId="478"/>
          <ac:spMkLst>
            <pc:docMk/>
            <pc:sldMk cId="2377496498" sldId="267"/>
            <ac:spMk id="52" creationId="{1CCE6486-6CD2-7567-8EE8-18C0D390BB91}"/>
          </ac:spMkLst>
        </pc:spChg>
        <pc:spChg chg="add mod">
          <ac:chgData name="이 혁기" userId="4cb1af57cc55d38a" providerId="LiveId" clId="{3F7AD002-EA07-4B21-8D98-98442B3489F7}" dt="2023-03-10T05:39:02.746" v="6209"/>
          <ac:spMkLst>
            <pc:docMk/>
            <pc:sldMk cId="2377496498" sldId="267"/>
            <ac:spMk id="53" creationId="{FC43F54D-3736-ACE8-8255-217C1035A99F}"/>
          </ac:spMkLst>
        </pc:spChg>
        <pc:spChg chg="add mod">
          <ac:chgData name="이 혁기" userId="4cb1af57cc55d38a" providerId="LiveId" clId="{3F7AD002-EA07-4B21-8D98-98442B3489F7}" dt="2023-03-10T05:38:22.116" v="6046" actId="1076"/>
          <ac:spMkLst>
            <pc:docMk/>
            <pc:sldMk cId="2377496498" sldId="267"/>
            <ac:spMk id="54" creationId="{C970E126-946B-5454-0744-C5E0D3600114}"/>
          </ac:spMkLst>
        </pc:spChg>
      </pc:sldChg>
      <pc:sldChg chg="addSp delSp modSp add mod">
        <pc:chgData name="이 혁기" userId="4cb1af57cc55d38a" providerId="LiveId" clId="{3F7AD002-EA07-4B21-8D98-98442B3489F7}" dt="2023-03-10T05:37:53.607" v="6042" actId="20577"/>
        <pc:sldMkLst>
          <pc:docMk/>
          <pc:sldMk cId="1584322729" sldId="268"/>
        </pc:sldMkLst>
        <pc:spChg chg="add del mod">
          <ac:chgData name="이 혁기" userId="4cb1af57cc55d38a" providerId="LiveId" clId="{3F7AD002-EA07-4B21-8D98-98442B3489F7}" dt="2023-03-10T05:37:14.588" v="5911" actId="478"/>
          <ac:spMkLst>
            <pc:docMk/>
            <pc:sldMk cId="1584322729" sldId="268"/>
            <ac:spMk id="2" creationId="{AD90632B-46FE-49A0-A6FF-6925080D99A4}"/>
          </ac:spMkLst>
        </pc:spChg>
        <pc:spChg chg="add mod">
          <ac:chgData name="이 혁기" userId="4cb1af57cc55d38a" providerId="LiveId" clId="{3F7AD002-EA07-4B21-8D98-98442B3489F7}" dt="2023-03-10T05:37:19.681" v="5912" actId="1076"/>
          <ac:spMkLst>
            <pc:docMk/>
            <pc:sldMk cId="1584322729" sldId="268"/>
            <ac:spMk id="3" creationId="{0C548C27-3A7C-743B-58B0-B189D9B639E6}"/>
          </ac:spMkLst>
        </pc:spChg>
        <pc:spChg chg="add del mod">
          <ac:chgData name="이 혁기" userId="4cb1af57cc55d38a" providerId="LiveId" clId="{3F7AD002-EA07-4B21-8D98-98442B3489F7}" dt="2023-03-10T05:37:14.588" v="5911" actId="478"/>
          <ac:spMkLst>
            <pc:docMk/>
            <pc:sldMk cId="1584322729" sldId="268"/>
            <ac:spMk id="4" creationId="{1C1869DD-448F-E8FA-B55A-585E07431B0C}"/>
          </ac:spMkLst>
        </pc:spChg>
        <pc:spChg chg="add del mod">
          <ac:chgData name="이 혁기" userId="4cb1af57cc55d38a" providerId="LiveId" clId="{3F7AD002-EA07-4B21-8D98-98442B3489F7}" dt="2023-03-10T05:37:14.588" v="5911" actId="478"/>
          <ac:spMkLst>
            <pc:docMk/>
            <pc:sldMk cId="1584322729" sldId="268"/>
            <ac:spMk id="5" creationId="{1E54BB42-EFD8-AB61-2111-1DE8FA98DC01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7" creationId="{34B44FAA-D0BF-E34C-97B8-B323DD28D678}"/>
          </ac:spMkLst>
        </pc:spChg>
        <pc:spChg chg="add del mod">
          <ac:chgData name="이 혁기" userId="4cb1af57cc55d38a" providerId="LiveId" clId="{3F7AD002-EA07-4B21-8D98-98442B3489F7}" dt="2023-03-10T05:37:14.588" v="5911" actId="478"/>
          <ac:spMkLst>
            <pc:docMk/>
            <pc:sldMk cId="1584322729" sldId="268"/>
            <ac:spMk id="8" creationId="{677E7FD0-2B5D-B023-BAAD-D220A290ADE5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9" creationId="{7CDA3898-ECAE-5500-886F-59640FD7CB50}"/>
          </ac:spMkLst>
        </pc:spChg>
        <pc:spChg chg="add del mod">
          <ac:chgData name="이 혁기" userId="4cb1af57cc55d38a" providerId="LiveId" clId="{3F7AD002-EA07-4B21-8D98-98442B3489F7}" dt="2023-03-10T05:37:14.588" v="5911" actId="478"/>
          <ac:spMkLst>
            <pc:docMk/>
            <pc:sldMk cId="1584322729" sldId="268"/>
            <ac:spMk id="10" creationId="{25EE124A-2A12-9CAA-7793-69E599DE30E1}"/>
          </ac:spMkLst>
        </pc:spChg>
        <pc:spChg chg="add mod">
          <ac:chgData name="이 혁기" userId="4cb1af57cc55d38a" providerId="LiveId" clId="{3F7AD002-EA07-4B21-8D98-98442B3489F7}" dt="2023-03-10T05:37:19.681" v="5912" actId="1076"/>
          <ac:spMkLst>
            <pc:docMk/>
            <pc:sldMk cId="1584322729" sldId="268"/>
            <ac:spMk id="11" creationId="{CC8E99A1-3C1A-4FCE-41C9-7B49C4FE6B10}"/>
          </ac:spMkLst>
        </pc:spChg>
        <pc:spChg chg="add mod">
          <ac:chgData name="이 혁기" userId="4cb1af57cc55d38a" providerId="LiveId" clId="{3F7AD002-EA07-4B21-8D98-98442B3489F7}" dt="2023-03-10T05:37:19.681" v="5912" actId="1076"/>
          <ac:spMkLst>
            <pc:docMk/>
            <pc:sldMk cId="1584322729" sldId="268"/>
            <ac:spMk id="12" creationId="{416EB86A-9E45-98FA-5C87-12E9EC412F9A}"/>
          </ac:spMkLst>
        </pc:spChg>
        <pc:spChg chg="add mod">
          <ac:chgData name="이 혁기" userId="4cb1af57cc55d38a" providerId="LiveId" clId="{3F7AD002-EA07-4B21-8D98-98442B3489F7}" dt="2023-03-10T05:37:53.607" v="6042" actId="20577"/>
          <ac:spMkLst>
            <pc:docMk/>
            <pc:sldMk cId="1584322729" sldId="268"/>
            <ac:spMk id="13" creationId="{D56CD2F4-9696-5C3E-6F84-4AE188F65841}"/>
          </ac:spMkLst>
        </pc:spChg>
        <pc:spChg chg="add mod">
          <ac:chgData name="이 혁기" userId="4cb1af57cc55d38a" providerId="LiveId" clId="{3F7AD002-EA07-4B21-8D98-98442B3489F7}" dt="2023-03-10T05:37:19.681" v="5912" actId="1076"/>
          <ac:spMkLst>
            <pc:docMk/>
            <pc:sldMk cId="1584322729" sldId="268"/>
            <ac:spMk id="14" creationId="{785A2D60-1F82-55F9-0C68-CDF6D6495A65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21" creationId="{69AE4DEC-DB27-8C34-FCB2-623802BCC6E9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22" creationId="{A65A1764-6CAC-B10D-E6A4-BCA89EE66DA1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23" creationId="{6180783C-28E3-49EE-FCE1-C73CB5A9586B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24" creationId="{8F50947D-8275-0EF7-E29C-9648B291A14F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25" creationId="{150047A7-5F8E-C537-993A-E7AED01997D4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26" creationId="{F89C821B-171D-2426-12DF-40C18C38D17E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28" creationId="{8500EEAC-6C5A-50A3-0985-A50840595B0C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29" creationId="{B91DDAD1-C01F-F5C5-D52A-42341A551943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0" creationId="{3B003C17-CE95-5843-746E-6F91ABD77C82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1" creationId="{C60068F7-EA1C-351E-44F9-729304029AF3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2" creationId="{12780D14-C5F6-79F3-0777-7AE7A605E96B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3" creationId="{89E2F4C1-3597-9FDD-771F-D6124A0928BF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4" creationId="{71D6C9C1-8698-CBB2-812B-30C87D45AA62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5" creationId="{D560E988-5C34-BD4F-25D4-32FE21AE6CF1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6" creationId="{6F7491DC-4AFE-04F2-539D-D11DC0836187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7" creationId="{F07C5D99-5283-6BEE-9F87-AEC2220C9A85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8" creationId="{2B9F6402-D624-EDBA-6297-D818CC5CF763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39" creationId="{2E2F016A-2989-20F5-E55B-EBECFF2848B9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40" creationId="{7DA3B1D3-6DE5-2D11-9CC4-F2A7B7DBBCED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41" creationId="{7FB90948-FAE1-AD43-F7A1-B1DC97FB2D17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43" creationId="{08187A26-67CA-93ED-8F00-979D2684A7D8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44" creationId="{CB6F54A7-FCDE-1CFA-B6D3-3A9BE0573533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45" creationId="{1A5F3402-4B8E-57CB-F303-B1BB2C698BE1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46" creationId="{00E74886-0A8C-BF2D-A947-7B40CD8F30DF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47" creationId="{2D30EC9A-0579-0CC6-5D50-45492698AED1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48" creationId="{762543DD-9E8E-3255-061B-F5AA16DE85F9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49" creationId="{B09D0B86-7BE6-E237-BAA9-BC301992C3EA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50" creationId="{2199FEED-0BFC-5513-880F-4D10B33A1389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51" creationId="{4B292E2E-AF7E-9A80-952E-D2606CCB70D0}"/>
          </ac:spMkLst>
        </pc:spChg>
        <pc:spChg chg="del">
          <ac:chgData name="이 혁기" userId="4cb1af57cc55d38a" providerId="LiveId" clId="{3F7AD002-EA07-4B21-8D98-98442B3489F7}" dt="2023-03-10T05:35:31.476" v="5844" actId="478"/>
          <ac:spMkLst>
            <pc:docMk/>
            <pc:sldMk cId="1584322729" sldId="268"/>
            <ac:spMk id="52" creationId="{1CCE6486-6CD2-7567-8EE8-18C0D390BB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C85EC-E758-9E11-0B57-D718B5106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355D4C-B5C2-A35A-9BE4-98E234326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D8175-B93F-9288-0904-BEEFAAC9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CC97-3C9F-311D-A5AE-EA035A96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5D3A6-739E-A7C6-8260-DCDDE4AF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5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BFCFD-040C-A5F2-840E-15E5E1C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E2FA9-E004-732B-AD93-56EC7EB2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D19DE-BF83-1F88-A1F6-727E1E27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7198-6537-EF37-B1A1-F7C01153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D3964-08D8-0C88-B0BC-C53E2779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3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F559FF-3DCC-34A8-02F3-A114B01A9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45E9A-D449-0939-6949-79D762133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2D08A-5D3F-2793-D7BA-1F9CDFC7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3CF2B-2FE4-410A-B964-52B500D1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D73E3-25EE-2345-B891-5AF03B1B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F1450-F579-FE30-6A1E-7B3A13B3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2FB7B-95D6-AB54-8862-124F0323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1DB62-DF82-03EC-9643-ADE8D888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DC917-33F6-3F9A-AA3C-B83FF7B2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C6091-34D2-1E6D-A948-0FCFA4DA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5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9A2D8-4063-AF06-F0B8-02D886E1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C7040-05AC-C14B-BB5E-430E5F02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117E5-2F0B-3275-DE02-A075104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61633-D672-9D21-EE3A-C72DD9F8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B83CD-D2A4-2C76-81FB-9D4925B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7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4206-699F-A509-00CA-2EFD98D6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ABA2D-C16C-85BD-8EEB-E8031DED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035AD-FB02-5FDE-904B-BC745EA4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006AC-D9F9-3892-68F3-46A13924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CF84B-4A79-F3B8-2944-B3DEE5A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63F88-E83E-6713-6D16-9EA99C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614D-8BB8-9F3E-6923-DECC32EB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F33C2-036E-E58E-1DA4-89887154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63A2-D4BD-85E3-87D8-6059A070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DC26A6-E59B-5B25-3457-E2C6F1CA2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29895-861B-891E-9679-9951C4E3A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D738C3-3D5D-476A-FA0C-1722236B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38FCF8-761F-4B43-4AC8-ACBDA88E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3A0A68-88C7-A50D-390C-31EB860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3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EAAB9-F52B-D91C-9E10-8CD12AEC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70BD62-303A-4048-4249-577C5E7A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939415-2062-98BB-9DF8-2FFAD1C9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6EF465-E1BF-A3D6-01A1-761F4F3C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8E557-9CB9-224A-DDBB-D08479C2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A83D02-B029-B673-D213-069CAD56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DB77-5014-38FC-160F-78FEE0CC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1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3B613-2AC6-5671-243A-37F6F4C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2A6F2-3270-C0C0-444C-27039C0E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5CCEB0-74E1-A39F-AEDB-F4A7B4DA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F58B6-C894-B699-6CEC-2A45FB7F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A0021-090E-4FD3-9658-E541CB23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41447-5D6F-3419-0E16-309D2CD7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2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6845-495E-1BBF-3B2B-586BEF65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B2B27E-6932-1B73-D76E-46A103CA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77F72-55AD-CF91-A88D-F0ADFD747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AA8ED-EA34-CA9B-433D-F209C34F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3DAD4-1234-E253-2BB0-599AA364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A9821-1BB7-DABC-EDBB-60D12ABE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121F4E-3002-38C3-9FEF-5329D246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402B1-0668-2924-3AD0-51ADD3B1C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A7726-D10E-928E-A063-01DFD73F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58C32-1299-42BE-B289-84DDAAC3B29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CED6B-655A-5453-65FF-2B076DF28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22F58-5DF9-CF44-7876-7EF02B377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EFF9-BD22-4327-8C8B-73DC49543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C2CB85A-A68C-B708-4449-5F13744B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67038"/>
              </p:ext>
            </p:extLst>
          </p:nvPr>
        </p:nvGraphicFramePr>
        <p:xfrm>
          <a:off x="126738" y="832787"/>
          <a:ext cx="119385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19">
                  <a:extLst>
                    <a:ext uri="{9D8B030D-6E8A-4147-A177-3AD203B41FA5}">
                      <a16:colId xmlns:a16="http://schemas.microsoft.com/office/drawing/2014/main" val="1045207534"/>
                    </a:ext>
                  </a:extLst>
                </a:gridCol>
                <a:gridCol w="7758259">
                  <a:extLst>
                    <a:ext uri="{9D8B030D-6E8A-4147-A177-3AD203B41FA5}">
                      <a16:colId xmlns:a16="http://schemas.microsoft.com/office/drawing/2014/main" val="1707863726"/>
                    </a:ext>
                  </a:extLst>
                </a:gridCol>
                <a:gridCol w="1234912">
                  <a:extLst>
                    <a:ext uri="{9D8B030D-6E8A-4147-A177-3AD203B41FA5}">
                      <a16:colId xmlns:a16="http://schemas.microsoft.com/office/drawing/2014/main" val="1047494634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val="3018857837"/>
                    </a:ext>
                  </a:extLst>
                </a:gridCol>
                <a:gridCol w="866220">
                  <a:extLst>
                    <a:ext uri="{9D8B030D-6E8A-4147-A177-3AD203B41FA5}">
                      <a16:colId xmlns:a16="http://schemas.microsoft.com/office/drawing/2014/main" val="281988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제목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조회수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7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제목</a:t>
                      </a: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시간 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제목</a:t>
                      </a: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r>
                        <a:rPr lang="ko-KR" altLang="en-US" sz="1600" dirty="0"/>
                        <a:t>시간 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11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제목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2023-03-09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제목</a:t>
                      </a: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2023-03-07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436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DE5B8CC-7FC9-352C-0C98-957B627D5693}"/>
              </a:ext>
            </a:extLst>
          </p:cNvPr>
          <p:cNvSpPr txBox="1"/>
          <p:nvPr/>
        </p:nvSpPr>
        <p:spPr>
          <a:xfrm>
            <a:off x="235670" y="282804"/>
            <a:ext cx="370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게시판 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A2A3E2-6410-4485-29D0-57B6ED123A0B}"/>
              </a:ext>
            </a:extLst>
          </p:cNvPr>
          <p:cNvSpPr/>
          <p:nvPr/>
        </p:nvSpPr>
        <p:spPr>
          <a:xfrm>
            <a:off x="11076495" y="2775305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글쓰기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964E2-27E6-A83E-E140-50062F1E1238}"/>
              </a:ext>
            </a:extLst>
          </p:cNvPr>
          <p:cNvSpPr txBox="1"/>
          <p:nvPr/>
        </p:nvSpPr>
        <p:spPr>
          <a:xfrm>
            <a:off x="4837522" y="2849541"/>
            <a:ext cx="251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 1  2  3  4  5  6  7  8  9  10  &gt;</a:t>
            </a:r>
            <a:endParaRPr lang="ko-KR" altLang="en-US" sz="1200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5C124B9F-BE89-0510-2D1A-C41E4EE73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40617"/>
              </p:ext>
            </p:extLst>
          </p:nvPr>
        </p:nvGraphicFramePr>
        <p:xfrm>
          <a:off x="126737" y="3734690"/>
          <a:ext cx="11930146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03">
                  <a:extLst>
                    <a:ext uri="{9D8B030D-6E8A-4147-A177-3AD203B41FA5}">
                      <a16:colId xmlns:a16="http://schemas.microsoft.com/office/drawing/2014/main" val="914903048"/>
                    </a:ext>
                  </a:extLst>
                </a:gridCol>
                <a:gridCol w="10671143">
                  <a:extLst>
                    <a:ext uri="{9D8B030D-6E8A-4147-A177-3AD203B41FA5}">
                      <a16:colId xmlns:a16="http://schemas.microsoft.com/office/drawing/2014/main" val="400272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51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게시판글</a:t>
                      </a:r>
                      <a:r>
                        <a:rPr lang="ko-KR" altLang="en-US" sz="1000" dirty="0"/>
                        <a:t> 넘버를 표시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넓이 사이즈는 들어가는 최대 숫자사이즈만큼 맞춰서 </a:t>
                      </a:r>
                      <a:r>
                        <a:rPr lang="en-US" altLang="ko-KR" sz="1000" dirty="0"/>
                        <a:t>[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9999 ]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2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제목 글자 최대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자까지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특수기호 가능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좌측 정렬로 노출 제목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댓글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신규게시물표시</a:t>
                      </a:r>
                      <a:r>
                        <a:rPr lang="en-US" altLang="ko-KR" sz="1000" dirty="0"/>
                        <a:t>( N )</a:t>
                      </a:r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신규 게시물 표시인 </a:t>
                      </a:r>
                      <a:r>
                        <a:rPr lang="en-US" altLang="ko-KR" sz="1000" dirty="0"/>
                        <a:t>‘N’</a:t>
                      </a:r>
                      <a:r>
                        <a:rPr lang="ko-KR" altLang="en-US" sz="1000" dirty="0"/>
                        <a:t>아이콘은 </a:t>
                      </a:r>
                      <a:r>
                        <a:rPr lang="ko-KR" altLang="en-US" sz="1000" dirty="0" err="1"/>
                        <a:t>작성후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24</a:t>
                      </a:r>
                      <a:r>
                        <a:rPr lang="ko-KR" altLang="en-US" sz="1000" dirty="0"/>
                        <a:t>시간 동안 표시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작성자 아이디 표시</a:t>
                      </a:r>
                      <a:r>
                        <a:rPr lang="en-US" altLang="ko-KR" sz="1000" dirty="0"/>
                        <a:t>. ( </a:t>
                      </a:r>
                      <a:r>
                        <a:rPr lang="ko-KR" altLang="en-US" sz="1000" dirty="0"/>
                        <a:t>작성자 없을 시 표시 </a:t>
                      </a:r>
                      <a:r>
                        <a:rPr lang="en-US" altLang="ko-KR" sz="1000" dirty="0"/>
                        <a:t>x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8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작성일 표시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작성하고 </a:t>
                      </a:r>
                      <a:r>
                        <a:rPr lang="en-US" altLang="ko-KR" sz="1000" dirty="0"/>
                        <a:t>24</a:t>
                      </a:r>
                      <a:r>
                        <a:rPr lang="ko-KR" altLang="en-US" sz="1000" dirty="0"/>
                        <a:t>시간 동안은 </a:t>
                      </a:r>
                      <a:r>
                        <a:rPr lang="en-US" altLang="ko-KR" sz="1000" dirty="0"/>
                        <a:t>“x</a:t>
                      </a:r>
                      <a:r>
                        <a:rPr lang="ko-KR" altLang="en-US" sz="1000" dirty="0"/>
                        <a:t>시간 전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으로 표시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그 후 날짜로 전환</a:t>
                      </a:r>
                      <a:r>
                        <a:rPr lang="en-US" altLang="ko-KR" sz="1000" dirty="0"/>
                        <a:t>. (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23</a:t>
                      </a:r>
                      <a:r>
                        <a:rPr lang="ko-KR" altLang="en-US" sz="1000" dirty="0"/>
                        <a:t>시간전까지 표시 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조회수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조회수 표시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비로그인 시 동일 </a:t>
                      </a:r>
                      <a:r>
                        <a:rPr lang="en-US" altLang="ko-KR" sz="1000" dirty="0"/>
                        <a:t>IP</a:t>
                      </a:r>
                      <a:r>
                        <a:rPr lang="ko-KR" altLang="en-US" sz="1000" dirty="0"/>
                        <a:t>에서 짧은 시간내 연속적인 로그인 시 조회수 중첩 상승 </a:t>
                      </a:r>
                      <a:r>
                        <a:rPr lang="en-US" altLang="ko-KR" sz="1000" dirty="0"/>
                        <a:t>x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로그인 시 조회 기록이 있을 시 중첩 상승 </a:t>
                      </a:r>
                      <a:r>
                        <a:rPr lang="en-US" altLang="ko-KR" sz="1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5301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D0B07-D601-0586-4F6D-73850346D3ED}"/>
              </a:ext>
            </a:extLst>
          </p:cNvPr>
          <p:cNvSpPr/>
          <p:nvPr/>
        </p:nvSpPr>
        <p:spPr>
          <a:xfrm>
            <a:off x="1827502" y="1301938"/>
            <a:ext cx="144000" cy="14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760239-0CFF-4E0C-55E7-4DD5DE8A14A4}"/>
              </a:ext>
            </a:extLst>
          </p:cNvPr>
          <p:cNvSpPr txBox="1"/>
          <p:nvPr/>
        </p:nvSpPr>
        <p:spPr>
          <a:xfrm>
            <a:off x="1310327" y="1280499"/>
            <a:ext cx="50904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[ xxx ]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2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80083-37FB-0812-2A92-83C6E5B9B329}"/>
              </a:ext>
            </a:extLst>
          </p:cNvPr>
          <p:cNvSpPr txBox="1"/>
          <p:nvPr/>
        </p:nvSpPr>
        <p:spPr>
          <a:xfrm>
            <a:off x="235670" y="78618"/>
            <a:ext cx="370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글쓰기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0F51927-C193-5A69-8DA8-93E02884E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08074"/>
              </p:ext>
            </p:extLst>
          </p:nvPr>
        </p:nvGraphicFramePr>
        <p:xfrm>
          <a:off x="126737" y="554900"/>
          <a:ext cx="11938525" cy="301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16">
                  <a:extLst>
                    <a:ext uri="{9D8B030D-6E8A-4147-A177-3AD203B41FA5}">
                      <a16:colId xmlns:a16="http://schemas.microsoft.com/office/drawing/2014/main" val="760896647"/>
                    </a:ext>
                  </a:extLst>
                </a:gridCol>
                <a:gridCol w="9831109">
                  <a:extLst>
                    <a:ext uri="{9D8B030D-6E8A-4147-A177-3AD203B41FA5}">
                      <a16:colId xmlns:a16="http://schemas.microsoft.com/office/drawing/2014/main" val="254991215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403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작성자명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28055"/>
                  </a:ext>
                </a:extLst>
              </a:tr>
              <a:tr h="1899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9332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숫자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자리를 입력해주세요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596720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4E5978-2613-45B6-538E-41D53C42D9AE}"/>
              </a:ext>
            </a:extLst>
          </p:cNvPr>
          <p:cNvSpPr/>
          <p:nvPr/>
        </p:nvSpPr>
        <p:spPr>
          <a:xfrm>
            <a:off x="2271859" y="583181"/>
            <a:ext cx="5788059" cy="292231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EF0147-708D-F391-E287-CA3A9FA700E3}"/>
              </a:ext>
            </a:extLst>
          </p:cNvPr>
          <p:cNvSpPr/>
          <p:nvPr/>
        </p:nvSpPr>
        <p:spPr>
          <a:xfrm>
            <a:off x="2271859" y="1332566"/>
            <a:ext cx="5788059" cy="1827884"/>
          </a:xfrm>
          <a:prstGeom prst="roundRect">
            <a:avLst>
              <a:gd name="adj" fmla="val 15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1453FC-B0B3-B169-BCC0-186E2571C28D}"/>
              </a:ext>
            </a:extLst>
          </p:cNvPr>
          <p:cNvSpPr/>
          <p:nvPr/>
        </p:nvSpPr>
        <p:spPr>
          <a:xfrm>
            <a:off x="2271860" y="3229274"/>
            <a:ext cx="1046376" cy="292231"/>
          </a:xfrm>
          <a:prstGeom prst="roundRect">
            <a:avLst>
              <a:gd name="adj" fmla="val 15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4BE2A9-4B80-688F-F73B-3D4C6256EC2D}"/>
              </a:ext>
            </a:extLst>
          </p:cNvPr>
          <p:cNvSpPr/>
          <p:nvPr/>
        </p:nvSpPr>
        <p:spPr>
          <a:xfrm>
            <a:off x="11076495" y="3612368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취소</a:t>
            </a:r>
          </a:p>
        </p:txBody>
      </p:sp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3C9F5A2D-8364-CFE7-31E1-D80D0661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44815"/>
              </p:ext>
            </p:extLst>
          </p:nvPr>
        </p:nvGraphicFramePr>
        <p:xfrm>
          <a:off x="126737" y="4080461"/>
          <a:ext cx="11930146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03">
                  <a:extLst>
                    <a:ext uri="{9D8B030D-6E8A-4147-A177-3AD203B41FA5}">
                      <a16:colId xmlns:a16="http://schemas.microsoft.com/office/drawing/2014/main" val="914903048"/>
                    </a:ext>
                  </a:extLst>
                </a:gridCol>
                <a:gridCol w="10671143">
                  <a:extLst>
                    <a:ext uri="{9D8B030D-6E8A-4147-A177-3AD203B41FA5}">
                      <a16:colId xmlns:a16="http://schemas.microsoft.com/office/drawing/2014/main" val="400272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517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특수기호 포함 최대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자 입력 가능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2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숫자만 사용가능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자 내로 입력 가능</a:t>
                      </a:r>
                      <a:r>
                        <a:rPr lang="en-US" altLang="ko-KR" sz="1000" dirty="0"/>
                        <a:t>. ( </a:t>
                      </a:r>
                      <a:r>
                        <a:rPr lang="ko-KR" altLang="en-US" sz="1000" dirty="0"/>
                        <a:t>최소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글자 이상 입력 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2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특수기호 사용가능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10000</a:t>
                      </a:r>
                      <a:r>
                        <a:rPr lang="ko-KR" altLang="en-US" sz="1000" dirty="0"/>
                        <a:t>자 입력 가능</a:t>
                      </a:r>
                      <a:r>
                        <a:rPr lang="en-US" altLang="ko-KR" sz="1000" dirty="0"/>
                        <a:t>. ( </a:t>
                      </a:r>
                      <a:r>
                        <a:rPr lang="ko-KR" altLang="en-US" sz="1000" dirty="0"/>
                        <a:t>글자 수는 조정할지 확인 필요</a:t>
                      </a:r>
                      <a:r>
                        <a:rPr lang="en-US" altLang="ko-KR" sz="1000" dirty="0"/>
                        <a:t>. )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* </a:t>
                      </a:r>
                      <a:r>
                        <a:rPr lang="ko-KR" altLang="en-US" sz="1000" dirty="0"/>
                        <a:t>참고로 네이버 댓글 글자 제한수가 최대 </a:t>
                      </a:r>
                      <a:r>
                        <a:rPr lang="en-US" altLang="ko-KR" sz="1000" dirty="0"/>
                        <a:t>300</a:t>
                      </a:r>
                      <a:r>
                        <a:rPr lang="ko-KR" altLang="en-US" sz="1000" dirty="0"/>
                        <a:t>자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0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게시글 작성자 본인만 해당 게시글의 수정 및 삭제 할 수 있도록 숫자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자리의 비밀번호 입력 받음</a:t>
                      </a:r>
                      <a:r>
                        <a:rPr lang="en-US" altLang="ko-KR" sz="1000" dirty="0"/>
                        <a:t>. ( </a:t>
                      </a:r>
                      <a:r>
                        <a:rPr lang="ko-KR" altLang="en-US" sz="1000" dirty="0"/>
                        <a:t>숫자만 사용가능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무조건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 입력 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8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위 입력 내용들을 체크하고 글을 게시판에 등록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제목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최대 글자 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입력한 문자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특수기호 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외 다른 언어 입력 확인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작성자명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 사용 체크 및 글자 수 확인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최소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자 이상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자 이하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내용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특수기호 사용 체크 및 글자 수 확인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최소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자 이상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10000</a:t>
                      </a:r>
                      <a:r>
                        <a:rPr lang="ko-KR" altLang="en-US" sz="1000" dirty="0"/>
                        <a:t>자 이하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비밀번호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숫자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 입력 확인</a:t>
                      </a:r>
                      <a:r>
                        <a:rPr lang="en-US" altLang="ko-KR" sz="1000" dirty="0"/>
                        <a:t>. ( 3</a:t>
                      </a:r>
                      <a:r>
                        <a:rPr lang="ko-KR" altLang="en-US" sz="1000" dirty="0"/>
                        <a:t>자리 이하 입력 </a:t>
                      </a:r>
                      <a:r>
                        <a:rPr lang="en-US" altLang="ko-KR" sz="1000" dirty="0"/>
                        <a:t>x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취소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뒤로 이동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상황</a:t>
                      </a:r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입력된 내용이 없을 시 즉시 이동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상황</a:t>
                      </a: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입력된 내용이 있을 시 </a:t>
                      </a:r>
                      <a:r>
                        <a:rPr lang="ko-KR" altLang="en-US" sz="1000" dirty="0" err="1"/>
                        <a:t>안내팝업</a:t>
                      </a:r>
                      <a:r>
                        <a:rPr lang="ko-KR" altLang="en-US" sz="1000" dirty="0"/>
                        <a:t> 표시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208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9D80844-A346-CC64-C6FC-23B7C40B50E8}"/>
              </a:ext>
            </a:extLst>
          </p:cNvPr>
          <p:cNvSpPr/>
          <p:nvPr/>
        </p:nvSpPr>
        <p:spPr>
          <a:xfrm>
            <a:off x="2271859" y="964921"/>
            <a:ext cx="5788059" cy="292231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D3A247-DED8-0230-5051-8E8FF06908FD}"/>
              </a:ext>
            </a:extLst>
          </p:cNvPr>
          <p:cNvSpPr/>
          <p:nvPr/>
        </p:nvSpPr>
        <p:spPr>
          <a:xfrm>
            <a:off x="9940153" y="3612368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7332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80083-37FB-0812-2A92-83C6E5B9B329}"/>
              </a:ext>
            </a:extLst>
          </p:cNvPr>
          <p:cNvSpPr txBox="1"/>
          <p:nvPr/>
        </p:nvSpPr>
        <p:spPr>
          <a:xfrm>
            <a:off x="235670" y="282804"/>
            <a:ext cx="370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0F51927-C193-5A69-8DA8-93E02884E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8189"/>
              </p:ext>
            </p:extLst>
          </p:nvPr>
        </p:nvGraphicFramePr>
        <p:xfrm>
          <a:off x="126737" y="838985"/>
          <a:ext cx="11938525" cy="13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16">
                  <a:extLst>
                    <a:ext uri="{9D8B030D-6E8A-4147-A177-3AD203B41FA5}">
                      <a16:colId xmlns:a16="http://schemas.microsoft.com/office/drawing/2014/main" val="760896647"/>
                    </a:ext>
                  </a:extLst>
                </a:gridCol>
                <a:gridCol w="9831109">
                  <a:extLst>
                    <a:ext uri="{9D8B030D-6E8A-4147-A177-3AD203B41FA5}">
                      <a16:colId xmlns:a16="http://schemas.microsoft.com/office/drawing/2014/main" val="254991215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제목이랍니다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403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작성자명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작성자에요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28055"/>
                  </a:ext>
                </a:extLst>
              </a:tr>
              <a:tr h="585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승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패 시 점수는 마이너스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ㅅㅂ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93323"/>
                  </a:ext>
                </a:extLst>
              </a:tr>
            </a:tbl>
          </a:graphicData>
        </a:graphic>
      </p:graphicFrame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3C9F5A2D-8364-CFE7-31E1-D80D0661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89040"/>
              </p:ext>
            </p:extLst>
          </p:nvPr>
        </p:nvGraphicFramePr>
        <p:xfrm>
          <a:off x="126737" y="4886368"/>
          <a:ext cx="11930146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03">
                  <a:extLst>
                    <a:ext uri="{9D8B030D-6E8A-4147-A177-3AD203B41FA5}">
                      <a16:colId xmlns:a16="http://schemas.microsoft.com/office/drawing/2014/main" val="914903048"/>
                    </a:ext>
                  </a:extLst>
                </a:gridCol>
                <a:gridCol w="10671143">
                  <a:extLst>
                    <a:ext uri="{9D8B030D-6E8A-4147-A177-3AD203B41FA5}">
                      <a16:colId xmlns:a16="http://schemas.microsoft.com/office/drawing/2014/main" val="400272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51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수정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안내 팝업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표시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해당 글 수정 페이지로 이동할 때 게시글 작성 시 입력했던 비밀번호를 확인하는 팝업창을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2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안내 팝업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표시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해당 글을 삭제하기 전 게시글 작성 시 입력했던 비밀번호를 확인하는 팝업창을 호출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입력된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작성자명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en-US" sz="1000" dirty="0"/>
                        <a:t>과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을 확인 후 댓글을 등록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작성자명 입력 조건은 게시글 작성시 조건과 동일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내용의 입력 조건도 게시글 작성시 조건과 동일하며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글자 </a:t>
                      </a:r>
                      <a:r>
                        <a:rPr lang="en-US" altLang="ko-KR" sz="1000" dirty="0"/>
                        <a:t>300</a:t>
                      </a:r>
                      <a:r>
                        <a:rPr lang="ko-KR" altLang="en-US" sz="1000" dirty="0"/>
                        <a:t>자로 하양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8764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FC1B3E6-2165-BF60-17FB-00B7D8D9139C}"/>
              </a:ext>
            </a:extLst>
          </p:cNvPr>
          <p:cNvSpPr/>
          <p:nvPr/>
        </p:nvSpPr>
        <p:spPr>
          <a:xfrm>
            <a:off x="11076495" y="2236328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1B4F7-18B3-D351-8B14-0084B266AED4}"/>
              </a:ext>
            </a:extLst>
          </p:cNvPr>
          <p:cNvSpPr/>
          <p:nvPr/>
        </p:nvSpPr>
        <p:spPr>
          <a:xfrm>
            <a:off x="9940153" y="2236328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290AC1-1E56-4F03-93DB-3D79BCFD0D5D}"/>
              </a:ext>
            </a:extLst>
          </p:cNvPr>
          <p:cNvSpPr/>
          <p:nvPr/>
        </p:nvSpPr>
        <p:spPr>
          <a:xfrm>
            <a:off x="2263806" y="3478675"/>
            <a:ext cx="8656735" cy="980388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입력 조건은 위의 </a:t>
            </a:r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내용</a:t>
            </a:r>
            <a:r>
              <a:rPr lang="en-US" altLang="ko-KR" sz="1200" dirty="0">
                <a:solidFill>
                  <a:schemeClr val="tx1"/>
                </a:solidFill>
              </a:rPr>
              <a:t>＂</a:t>
            </a:r>
            <a:r>
              <a:rPr lang="ko-KR" altLang="en-US" sz="1200" dirty="0">
                <a:solidFill>
                  <a:schemeClr val="tx1"/>
                </a:solidFill>
              </a:rPr>
              <a:t>과 동일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최대 글자 수는 </a:t>
            </a:r>
            <a:r>
              <a:rPr lang="en-US" altLang="ko-KR" sz="1200" dirty="0">
                <a:solidFill>
                  <a:schemeClr val="tx1"/>
                </a:solidFill>
              </a:rPr>
              <a:t>300</a:t>
            </a:r>
            <a:r>
              <a:rPr lang="ko-KR" altLang="en-US" sz="1200" dirty="0">
                <a:solidFill>
                  <a:schemeClr val="tx1"/>
                </a:solidFill>
              </a:rPr>
              <a:t>자 이내로 하양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98D153-6884-68E0-7C81-0C7BD7857A75}"/>
              </a:ext>
            </a:extLst>
          </p:cNvPr>
          <p:cNvSpPr/>
          <p:nvPr/>
        </p:nvSpPr>
        <p:spPr>
          <a:xfrm>
            <a:off x="126737" y="2892547"/>
            <a:ext cx="11911383" cy="63717"/>
          </a:xfrm>
          <a:prstGeom prst="roundRect">
            <a:avLst>
              <a:gd name="adj" fmla="val 4473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28417D-A025-A6C5-9D73-753EA91574B9}"/>
              </a:ext>
            </a:extLst>
          </p:cNvPr>
          <p:cNvSpPr/>
          <p:nvPr/>
        </p:nvSpPr>
        <p:spPr>
          <a:xfrm>
            <a:off x="11076495" y="4086567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EB8D82-39CF-CA7C-68E2-499037E13E86}"/>
              </a:ext>
            </a:extLst>
          </p:cNvPr>
          <p:cNvSpPr/>
          <p:nvPr/>
        </p:nvSpPr>
        <p:spPr>
          <a:xfrm>
            <a:off x="2263806" y="3079179"/>
            <a:ext cx="2030537" cy="300147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작성자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92BC47-F0D2-528D-7829-FD295253B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48252"/>
              </p:ext>
            </p:extLst>
          </p:nvPr>
        </p:nvGraphicFramePr>
        <p:xfrm>
          <a:off x="78413" y="3079179"/>
          <a:ext cx="2107416" cy="137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16">
                  <a:extLst>
                    <a:ext uri="{9D8B030D-6E8A-4147-A177-3AD203B41FA5}">
                      <a16:colId xmlns:a16="http://schemas.microsoft.com/office/drawing/2014/main" val="1635283664"/>
                    </a:ext>
                  </a:extLst>
                </a:gridCol>
              </a:tblGrid>
              <a:tr h="376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작성자명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11178"/>
                  </a:ext>
                </a:extLst>
              </a:tr>
              <a:tr h="1003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5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93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80083-37FB-0812-2A92-83C6E5B9B329}"/>
              </a:ext>
            </a:extLst>
          </p:cNvPr>
          <p:cNvSpPr txBox="1"/>
          <p:nvPr/>
        </p:nvSpPr>
        <p:spPr>
          <a:xfrm>
            <a:off x="235670" y="282804"/>
            <a:ext cx="370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0F51927-C193-5A69-8DA8-93E02884E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58471"/>
              </p:ext>
            </p:extLst>
          </p:nvPr>
        </p:nvGraphicFramePr>
        <p:xfrm>
          <a:off x="126737" y="838985"/>
          <a:ext cx="11938525" cy="13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16">
                  <a:extLst>
                    <a:ext uri="{9D8B030D-6E8A-4147-A177-3AD203B41FA5}">
                      <a16:colId xmlns:a16="http://schemas.microsoft.com/office/drawing/2014/main" val="760896647"/>
                    </a:ext>
                  </a:extLst>
                </a:gridCol>
                <a:gridCol w="9831109">
                  <a:extLst>
                    <a:ext uri="{9D8B030D-6E8A-4147-A177-3AD203B41FA5}">
                      <a16:colId xmlns:a16="http://schemas.microsoft.com/office/drawing/2014/main" val="254991215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제목이랍니다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403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작성자명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작성자에요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28055"/>
                  </a:ext>
                </a:extLst>
              </a:tr>
              <a:tr h="585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승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패 시 점수는 마이너스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ㅅㅂ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9332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FC1B3E6-2165-BF60-17FB-00B7D8D9139C}"/>
              </a:ext>
            </a:extLst>
          </p:cNvPr>
          <p:cNvSpPr/>
          <p:nvPr/>
        </p:nvSpPr>
        <p:spPr>
          <a:xfrm>
            <a:off x="11076495" y="2236328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1B4F7-18B3-D351-8B14-0084B266AED4}"/>
              </a:ext>
            </a:extLst>
          </p:cNvPr>
          <p:cNvSpPr/>
          <p:nvPr/>
        </p:nvSpPr>
        <p:spPr>
          <a:xfrm>
            <a:off x="9940153" y="2236328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98D153-6884-68E0-7C81-0C7BD7857A75}"/>
              </a:ext>
            </a:extLst>
          </p:cNvPr>
          <p:cNvSpPr/>
          <p:nvPr/>
        </p:nvSpPr>
        <p:spPr>
          <a:xfrm>
            <a:off x="126737" y="2892547"/>
            <a:ext cx="11911383" cy="63717"/>
          </a:xfrm>
          <a:prstGeom prst="roundRect">
            <a:avLst>
              <a:gd name="adj" fmla="val 4473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E1F056-9EF4-DD76-47A0-35B6FD56E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53832"/>
              </p:ext>
            </p:extLst>
          </p:nvPr>
        </p:nvGraphicFramePr>
        <p:xfrm>
          <a:off x="126737" y="3097094"/>
          <a:ext cx="11938525" cy="58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16">
                  <a:extLst>
                    <a:ext uri="{9D8B030D-6E8A-4147-A177-3AD203B41FA5}">
                      <a16:colId xmlns:a16="http://schemas.microsoft.com/office/drawing/2014/main" val="1702674321"/>
                    </a:ext>
                  </a:extLst>
                </a:gridCol>
                <a:gridCol w="9831109">
                  <a:extLst>
                    <a:ext uri="{9D8B030D-6E8A-4147-A177-3AD203B41FA5}">
                      <a16:colId xmlns:a16="http://schemas.microsoft.com/office/drawing/2014/main" val="3376878565"/>
                    </a:ext>
                  </a:extLst>
                </a:gridCol>
              </a:tblGrid>
              <a:tr h="585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작성자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댓글 내용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7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D11163-81AD-FBB9-C05D-F816ADBEB3BE}"/>
              </a:ext>
            </a:extLst>
          </p:cNvPr>
          <p:cNvSpPr txBox="1"/>
          <p:nvPr/>
        </p:nvSpPr>
        <p:spPr>
          <a:xfrm>
            <a:off x="10022889" y="3124939"/>
            <a:ext cx="200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작성일 </a:t>
            </a:r>
            <a:r>
              <a:rPr lang="en-US" altLang="ko-KR" sz="1100" dirty="0"/>
              <a:t>2023-03-07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AADF09-3CA8-A9E2-1B88-56A05A883189}"/>
              </a:ext>
            </a:extLst>
          </p:cNvPr>
          <p:cNvSpPr/>
          <p:nvPr/>
        </p:nvSpPr>
        <p:spPr>
          <a:xfrm>
            <a:off x="11434714" y="3353157"/>
            <a:ext cx="546754" cy="2810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D1D994-8C2A-1DF3-4159-35EA7B5E05F0}"/>
              </a:ext>
            </a:extLst>
          </p:cNvPr>
          <p:cNvSpPr/>
          <p:nvPr/>
        </p:nvSpPr>
        <p:spPr>
          <a:xfrm>
            <a:off x="2263806" y="4188889"/>
            <a:ext cx="8656735" cy="980388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입력 조건은 위의 </a:t>
            </a:r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내용</a:t>
            </a:r>
            <a:r>
              <a:rPr lang="en-US" altLang="ko-KR" sz="1200" dirty="0">
                <a:solidFill>
                  <a:schemeClr val="tx1"/>
                </a:solidFill>
              </a:rPr>
              <a:t>＂</a:t>
            </a:r>
            <a:r>
              <a:rPr lang="ko-KR" altLang="en-US" sz="1200" dirty="0">
                <a:solidFill>
                  <a:schemeClr val="tx1"/>
                </a:solidFill>
              </a:rPr>
              <a:t>과 동일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최대 글자 수는 </a:t>
            </a:r>
            <a:r>
              <a:rPr lang="en-US" altLang="ko-KR" sz="1200" dirty="0">
                <a:solidFill>
                  <a:schemeClr val="tx1"/>
                </a:solidFill>
              </a:rPr>
              <a:t>300</a:t>
            </a:r>
            <a:r>
              <a:rPr lang="ko-KR" altLang="en-US" sz="1200" dirty="0">
                <a:solidFill>
                  <a:schemeClr val="tx1"/>
                </a:solidFill>
              </a:rPr>
              <a:t>자 이내로 하양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F8663-7066-4BE0-0DC5-D75A719E077E}"/>
              </a:ext>
            </a:extLst>
          </p:cNvPr>
          <p:cNvSpPr/>
          <p:nvPr/>
        </p:nvSpPr>
        <p:spPr>
          <a:xfrm>
            <a:off x="11076495" y="4796781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A450BD-E287-3BC3-16EC-FBF38B293E35}"/>
              </a:ext>
            </a:extLst>
          </p:cNvPr>
          <p:cNvSpPr/>
          <p:nvPr/>
        </p:nvSpPr>
        <p:spPr>
          <a:xfrm>
            <a:off x="2263806" y="3789393"/>
            <a:ext cx="2030537" cy="300147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작성자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F699D7F-B2BB-9F10-DE50-A7DADA64D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06413"/>
              </p:ext>
            </p:extLst>
          </p:nvPr>
        </p:nvGraphicFramePr>
        <p:xfrm>
          <a:off x="126737" y="3789393"/>
          <a:ext cx="2107416" cy="137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16">
                  <a:extLst>
                    <a:ext uri="{9D8B030D-6E8A-4147-A177-3AD203B41FA5}">
                      <a16:colId xmlns:a16="http://schemas.microsoft.com/office/drawing/2014/main" val="1635283664"/>
                    </a:ext>
                  </a:extLst>
                </a:gridCol>
              </a:tblGrid>
              <a:tr h="376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작성자명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11178"/>
                  </a:ext>
                </a:extLst>
              </a:tr>
              <a:tr h="1003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58046"/>
                  </a:ext>
                </a:extLst>
              </a:tr>
            </a:tbl>
          </a:graphicData>
        </a:graphic>
      </p:graphicFrame>
      <p:graphicFrame>
        <p:nvGraphicFramePr>
          <p:cNvPr id="19" name="표 17">
            <a:extLst>
              <a:ext uri="{FF2B5EF4-FFF2-40B4-BE49-F238E27FC236}">
                <a16:creationId xmlns:a16="http://schemas.microsoft.com/office/drawing/2014/main" id="{BE624C9E-9ED6-9B95-4F15-DD7082A4C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82058"/>
              </p:ext>
            </p:extLst>
          </p:nvPr>
        </p:nvGraphicFramePr>
        <p:xfrm>
          <a:off x="126737" y="5660686"/>
          <a:ext cx="11930146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03">
                  <a:extLst>
                    <a:ext uri="{9D8B030D-6E8A-4147-A177-3AD203B41FA5}">
                      <a16:colId xmlns:a16="http://schemas.microsoft.com/office/drawing/2014/main" val="914903048"/>
                    </a:ext>
                  </a:extLst>
                </a:gridCol>
                <a:gridCol w="10671143">
                  <a:extLst>
                    <a:ext uri="{9D8B030D-6E8A-4147-A177-3AD203B41FA5}">
                      <a16:colId xmlns:a16="http://schemas.microsoft.com/office/drawing/2014/main" val="400272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517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댓글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삭제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댓글에 달려있는 삭제 버튼은 관리자에게만 확인되는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터치 시 관리자 마스터 비밀번호 </a:t>
                      </a:r>
                      <a:r>
                        <a:rPr lang="ko-KR" altLang="en-US" sz="1000" dirty="0" err="1"/>
                        <a:t>입력받는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팝업창</a:t>
                      </a:r>
                      <a:r>
                        <a:rPr lang="ko-KR" altLang="en-US" sz="1000" dirty="0"/>
                        <a:t> 호출 후 삭제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8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1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80083-37FB-0812-2A92-83C6E5B9B329}"/>
              </a:ext>
            </a:extLst>
          </p:cNvPr>
          <p:cNvSpPr txBox="1"/>
          <p:nvPr/>
        </p:nvSpPr>
        <p:spPr>
          <a:xfrm>
            <a:off x="235670" y="78618"/>
            <a:ext cx="370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글 수정하기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0F51927-C193-5A69-8DA8-93E02884E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35456"/>
              </p:ext>
            </p:extLst>
          </p:nvPr>
        </p:nvGraphicFramePr>
        <p:xfrm>
          <a:off x="126737" y="554900"/>
          <a:ext cx="11938525" cy="301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16">
                  <a:extLst>
                    <a:ext uri="{9D8B030D-6E8A-4147-A177-3AD203B41FA5}">
                      <a16:colId xmlns:a16="http://schemas.microsoft.com/office/drawing/2014/main" val="760896647"/>
                    </a:ext>
                  </a:extLst>
                </a:gridCol>
                <a:gridCol w="9831109">
                  <a:extLst>
                    <a:ext uri="{9D8B030D-6E8A-4147-A177-3AD203B41FA5}">
                      <a16:colId xmlns:a16="http://schemas.microsoft.com/office/drawing/2014/main" val="254991215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403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작성자명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작성자명 수정 불가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28055"/>
                  </a:ext>
                </a:extLst>
              </a:tr>
              <a:tr h="1899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9332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숫자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자리를 입력해주세요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596720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4E5978-2613-45B6-538E-41D53C42D9AE}"/>
              </a:ext>
            </a:extLst>
          </p:cNvPr>
          <p:cNvSpPr/>
          <p:nvPr/>
        </p:nvSpPr>
        <p:spPr>
          <a:xfrm>
            <a:off x="2271859" y="583181"/>
            <a:ext cx="5788059" cy="292231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입력되어 있는 제목 표시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EF0147-708D-F391-E287-CA3A9FA700E3}"/>
              </a:ext>
            </a:extLst>
          </p:cNvPr>
          <p:cNvSpPr/>
          <p:nvPr/>
        </p:nvSpPr>
        <p:spPr>
          <a:xfrm>
            <a:off x="2271859" y="1332566"/>
            <a:ext cx="5788059" cy="1827884"/>
          </a:xfrm>
          <a:prstGeom prst="roundRect">
            <a:avLst>
              <a:gd name="adj" fmla="val 15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1453FC-B0B3-B169-BCC0-186E2571C28D}"/>
              </a:ext>
            </a:extLst>
          </p:cNvPr>
          <p:cNvSpPr/>
          <p:nvPr/>
        </p:nvSpPr>
        <p:spPr>
          <a:xfrm>
            <a:off x="2271860" y="3229274"/>
            <a:ext cx="1046376" cy="292231"/>
          </a:xfrm>
          <a:prstGeom prst="roundRect">
            <a:avLst>
              <a:gd name="adj" fmla="val 15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4BE2A9-4B80-688F-F73B-3D4C6256EC2D}"/>
              </a:ext>
            </a:extLst>
          </p:cNvPr>
          <p:cNvSpPr/>
          <p:nvPr/>
        </p:nvSpPr>
        <p:spPr>
          <a:xfrm>
            <a:off x="11076495" y="3612368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취소</a:t>
            </a:r>
          </a:p>
        </p:txBody>
      </p:sp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3C9F5A2D-8364-CFE7-31E1-D80D0661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10894"/>
              </p:ext>
            </p:extLst>
          </p:nvPr>
        </p:nvGraphicFramePr>
        <p:xfrm>
          <a:off x="126737" y="4080461"/>
          <a:ext cx="1193014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03">
                  <a:extLst>
                    <a:ext uri="{9D8B030D-6E8A-4147-A177-3AD203B41FA5}">
                      <a16:colId xmlns:a16="http://schemas.microsoft.com/office/drawing/2014/main" val="914903048"/>
                    </a:ext>
                  </a:extLst>
                </a:gridCol>
                <a:gridCol w="10671143">
                  <a:extLst>
                    <a:ext uri="{9D8B030D-6E8A-4147-A177-3AD203B41FA5}">
                      <a16:colId xmlns:a16="http://schemas.microsoft.com/office/drawing/2014/main" val="400272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517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게시글 작성자 본인만 해당 게시글의 수정 및 삭제 할 수 있도록 숫자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자리의 비밀번호 입력 받음</a:t>
                      </a:r>
                      <a:r>
                        <a:rPr lang="en-US" altLang="ko-KR" sz="1000" dirty="0"/>
                        <a:t>. ( </a:t>
                      </a:r>
                      <a:r>
                        <a:rPr lang="ko-KR" altLang="en-US" sz="1000" dirty="0"/>
                        <a:t>숫자만 사용가능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무조건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 입력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해당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글 수정하기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화면에서도 비밀번호를 꼭 </a:t>
                      </a:r>
                      <a:r>
                        <a:rPr lang="ko-KR" altLang="en-US" sz="1000" dirty="0" err="1"/>
                        <a:t>입력해야하며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비밀번호는 이전 글을 등록했을 때 입력한 비밀번호를 </a:t>
                      </a:r>
                      <a:r>
                        <a:rPr lang="ko-KR" altLang="en-US" sz="1000" dirty="0" err="1"/>
                        <a:t>입력해야함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비밀번호는 새로 수정 </a:t>
                      </a:r>
                      <a:r>
                        <a:rPr lang="en-US" altLang="ko-KR" sz="1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8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위 입력 내용들을 체크하고 글을 게시판에 등록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제목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최대 글자 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입력한 문자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특수기호 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외 다른 언어 입력 확인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작성자명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 사용 체크 및 글자 수 확인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최소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자 이상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자 이하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내용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특수기호 사용 체크 및 글자 수 확인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최소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자 이상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10000</a:t>
                      </a:r>
                      <a:r>
                        <a:rPr lang="ko-KR" altLang="en-US" sz="1000" dirty="0"/>
                        <a:t>자 이하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비밀번호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기존 입력되어 있는 비밀번호를 입력했는지 확인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851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4D3A247-DED8-0230-5051-8E8FF06908FD}"/>
              </a:ext>
            </a:extLst>
          </p:cNvPr>
          <p:cNvSpPr/>
          <p:nvPr/>
        </p:nvSpPr>
        <p:spPr>
          <a:xfrm>
            <a:off x="9940153" y="3612368"/>
            <a:ext cx="980388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60858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C65093-C035-956E-5892-1A2F4A420BAC}"/>
              </a:ext>
            </a:extLst>
          </p:cNvPr>
          <p:cNvSpPr txBox="1"/>
          <p:nvPr/>
        </p:nvSpPr>
        <p:spPr>
          <a:xfrm>
            <a:off x="168676" y="168676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A3898-ECAE-5500-886F-59640FD7CB50}"/>
              </a:ext>
            </a:extLst>
          </p:cNvPr>
          <p:cNvSpPr txBox="1"/>
          <p:nvPr/>
        </p:nvSpPr>
        <p:spPr>
          <a:xfrm>
            <a:off x="168676" y="649442"/>
            <a:ext cx="25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등록버튼 터치 시 </a:t>
            </a:r>
            <a:r>
              <a:rPr lang="en-US" altLang="ko-KR" sz="1200" dirty="0"/>
              <a:t>( </a:t>
            </a:r>
            <a:r>
              <a:rPr lang="ko-KR" altLang="en-US" sz="1200" dirty="0"/>
              <a:t>성공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2FCB7-F839-846B-6FFB-C923C3026616}"/>
              </a:ext>
            </a:extLst>
          </p:cNvPr>
          <p:cNvSpPr txBox="1"/>
          <p:nvPr/>
        </p:nvSpPr>
        <p:spPr>
          <a:xfrm>
            <a:off x="168676" y="3656593"/>
            <a:ext cx="25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등록버튼 터치 시 </a:t>
            </a:r>
            <a:r>
              <a:rPr lang="en-US" altLang="ko-KR" sz="1200" dirty="0"/>
              <a:t>( </a:t>
            </a:r>
            <a:r>
              <a:rPr lang="ko-KR" altLang="en-US" sz="1200" dirty="0"/>
              <a:t>실패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40A148B-6CFC-630A-285F-53AE475E2105}"/>
              </a:ext>
            </a:extLst>
          </p:cNvPr>
          <p:cNvSpPr/>
          <p:nvPr/>
        </p:nvSpPr>
        <p:spPr>
          <a:xfrm>
            <a:off x="168676" y="1037875"/>
            <a:ext cx="3586579" cy="226243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6BFB0-A401-259A-23D4-10C49C53BCDC}"/>
              </a:ext>
            </a:extLst>
          </p:cNvPr>
          <p:cNvSpPr txBox="1"/>
          <p:nvPr/>
        </p:nvSpPr>
        <p:spPr>
          <a:xfrm>
            <a:off x="168676" y="1121710"/>
            <a:ext cx="254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안내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B3F22-AA67-83E2-F92A-9D0ACE308B1E}"/>
              </a:ext>
            </a:extLst>
          </p:cNvPr>
          <p:cNvSpPr txBox="1"/>
          <p:nvPr/>
        </p:nvSpPr>
        <p:spPr>
          <a:xfrm>
            <a:off x="294610" y="2030591"/>
            <a:ext cx="333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게시글 등록을 완료하였습니다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5ED119-ABE0-F0A1-41A1-5EEC77740C61}"/>
              </a:ext>
            </a:extLst>
          </p:cNvPr>
          <p:cNvSpPr/>
          <p:nvPr/>
        </p:nvSpPr>
        <p:spPr>
          <a:xfrm>
            <a:off x="1379653" y="2743355"/>
            <a:ext cx="1164623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0369C2-607C-0F65-9D3D-6B09F587540A}"/>
              </a:ext>
            </a:extLst>
          </p:cNvPr>
          <p:cNvSpPr/>
          <p:nvPr/>
        </p:nvSpPr>
        <p:spPr>
          <a:xfrm>
            <a:off x="168676" y="3946125"/>
            <a:ext cx="3586579" cy="226243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6F15D-2E2E-6E09-08B2-C5A92985E70B}"/>
              </a:ext>
            </a:extLst>
          </p:cNvPr>
          <p:cNvSpPr txBox="1"/>
          <p:nvPr/>
        </p:nvSpPr>
        <p:spPr>
          <a:xfrm>
            <a:off x="168676" y="4029960"/>
            <a:ext cx="254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안내 팝업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43A59-85C9-31DF-68B3-E168B2E6030B}"/>
              </a:ext>
            </a:extLst>
          </p:cNvPr>
          <p:cNvSpPr txBox="1"/>
          <p:nvPr/>
        </p:nvSpPr>
        <p:spPr>
          <a:xfrm>
            <a:off x="294610" y="4754176"/>
            <a:ext cx="333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게시글 등록에 실패하였습니다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입력한 정보 중 잘못 입력된 정보가 없는지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확인해주세요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AA421E-BCEF-FAEF-EE8F-21242577AB33}"/>
              </a:ext>
            </a:extLst>
          </p:cNvPr>
          <p:cNvSpPr/>
          <p:nvPr/>
        </p:nvSpPr>
        <p:spPr>
          <a:xfrm>
            <a:off x="1379653" y="5651605"/>
            <a:ext cx="1164623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C579AD-3F43-9198-9AF0-5F474AA9606C}"/>
              </a:ext>
            </a:extLst>
          </p:cNvPr>
          <p:cNvSpPr/>
          <p:nvPr/>
        </p:nvSpPr>
        <p:spPr>
          <a:xfrm>
            <a:off x="4589848" y="1018094"/>
            <a:ext cx="3586579" cy="226243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6828C3-BCFD-1978-03C8-2167C5CE19E7}"/>
              </a:ext>
            </a:extLst>
          </p:cNvPr>
          <p:cNvSpPr txBox="1"/>
          <p:nvPr/>
        </p:nvSpPr>
        <p:spPr>
          <a:xfrm>
            <a:off x="4589848" y="649442"/>
            <a:ext cx="25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취소 버튼 터치 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9A493-7332-1E4B-DE8C-A306444DB4CC}"/>
              </a:ext>
            </a:extLst>
          </p:cNvPr>
          <p:cNvSpPr txBox="1"/>
          <p:nvPr/>
        </p:nvSpPr>
        <p:spPr>
          <a:xfrm>
            <a:off x="4589848" y="1101929"/>
            <a:ext cx="254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안내 팝업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12037-DDD8-B968-331B-FD8A5C581F0E}"/>
              </a:ext>
            </a:extLst>
          </p:cNvPr>
          <p:cNvSpPr txBox="1"/>
          <p:nvPr/>
        </p:nvSpPr>
        <p:spPr>
          <a:xfrm>
            <a:off x="4715782" y="1507281"/>
            <a:ext cx="333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지금까지 입력한 내용이 사라집니다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뒤로 </a:t>
            </a:r>
            <a:r>
              <a:rPr lang="ko-KR" altLang="en-US" sz="1200" dirty="0" err="1"/>
              <a:t>이동하시겠습니까</a:t>
            </a:r>
            <a:r>
              <a:rPr lang="en-US" altLang="ko-KR" sz="1200" dirty="0"/>
              <a:t>?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43F54D-3736-ACE8-8255-217C1035A99F}"/>
              </a:ext>
            </a:extLst>
          </p:cNvPr>
          <p:cNvSpPr/>
          <p:nvPr/>
        </p:nvSpPr>
        <p:spPr>
          <a:xfrm>
            <a:off x="5094775" y="2723574"/>
            <a:ext cx="1164623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70E126-946B-5454-0744-C5E0D3600114}"/>
              </a:ext>
            </a:extLst>
          </p:cNvPr>
          <p:cNvSpPr/>
          <p:nvPr/>
        </p:nvSpPr>
        <p:spPr>
          <a:xfrm>
            <a:off x="6489942" y="2723574"/>
            <a:ext cx="1164623" cy="37471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37749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C65093-C035-956E-5892-1A2F4A420BAC}"/>
              </a:ext>
            </a:extLst>
          </p:cNvPr>
          <p:cNvSpPr txBox="1"/>
          <p:nvPr/>
        </p:nvSpPr>
        <p:spPr>
          <a:xfrm>
            <a:off x="168676" y="168676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4B44FAA-D0BF-E34C-97B8-B323DD28D678}"/>
              </a:ext>
            </a:extLst>
          </p:cNvPr>
          <p:cNvSpPr/>
          <p:nvPr/>
        </p:nvSpPr>
        <p:spPr>
          <a:xfrm>
            <a:off x="168676" y="1018094"/>
            <a:ext cx="3586579" cy="226243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A3898-ECAE-5500-886F-59640FD7CB50}"/>
              </a:ext>
            </a:extLst>
          </p:cNvPr>
          <p:cNvSpPr txBox="1"/>
          <p:nvPr/>
        </p:nvSpPr>
        <p:spPr>
          <a:xfrm>
            <a:off x="168676" y="649442"/>
            <a:ext cx="25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 버튼 터치 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E4DEC-DB27-8C34-FCB2-623802BCC6E9}"/>
              </a:ext>
            </a:extLst>
          </p:cNvPr>
          <p:cNvSpPr txBox="1"/>
          <p:nvPr/>
        </p:nvSpPr>
        <p:spPr>
          <a:xfrm>
            <a:off x="168676" y="1101929"/>
            <a:ext cx="254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안내 팝업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A1764-6CAC-B10D-E6A4-BCA89EE66DA1}"/>
              </a:ext>
            </a:extLst>
          </p:cNvPr>
          <p:cNvSpPr txBox="1"/>
          <p:nvPr/>
        </p:nvSpPr>
        <p:spPr>
          <a:xfrm>
            <a:off x="294610" y="1507281"/>
            <a:ext cx="333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게시글 수정하기 위해 이동합니다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비밀번호를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180783C-28E3-49EE-FCE1-C73CB5A9586B}"/>
              </a:ext>
            </a:extLst>
          </p:cNvPr>
          <p:cNvSpPr/>
          <p:nvPr/>
        </p:nvSpPr>
        <p:spPr>
          <a:xfrm>
            <a:off x="1388122" y="2065308"/>
            <a:ext cx="1147688" cy="31967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50947D-8275-0EF7-E29C-9648B291A14F}"/>
              </a:ext>
            </a:extLst>
          </p:cNvPr>
          <p:cNvSpPr/>
          <p:nvPr/>
        </p:nvSpPr>
        <p:spPr>
          <a:xfrm>
            <a:off x="673603" y="2723574"/>
            <a:ext cx="1164623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0047A7-5F8E-C537-993A-E7AED01997D4}"/>
              </a:ext>
            </a:extLst>
          </p:cNvPr>
          <p:cNvSpPr/>
          <p:nvPr/>
        </p:nvSpPr>
        <p:spPr>
          <a:xfrm>
            <a:off x="2068770" y="2723574"/>
            <a:ext cx="1164623" cy="37471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89C821B-171D-2426-12DF-40C18C38D17E}"/>
              </a:ext>
            </a:extLst>
          </p:cNvPr>
          <p:cNvSpPr/>
          <p:nvPr/>
        </p:nvSpPr>
        <p:spPr>
          <a:xfrm>
            <a:off x="4467299" y="1018094"/>
            <a:ext cx="3586579" cy="226243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00EEAC-6C5A-50A3-0985-A50840595B0C}"/>
              </a:ext>
            </a:extLst>
          </p:cNvPr>
          <p:cNvSpPr txBox="1"/>
          <p:nvPr/>
        </p:nvSpPr>
        <p:spPr>
          <a:xfrm>
            <a:off x="4467299" y="1101929"/>
            <a:ext cx="254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안내 팝업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1DDAD1-C01F-F5C5-D52A-42341A551943}"/>
              </a:ext>
            </a:extLst>
          </p:cNvPr>
          <p:cNvSpPr txBox="1"/>
          <p:nvPr/>
        </p:nvSpPr>
        <p:spPr>
          <a:xfrm>
            <a:off x="4593233" y="1460147"/>
            <a:ext cx="333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게시글 수정하기 위해 이동합니다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비밀번호를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B003C17-CE95-5843-746E-6F91ABD77C82}"/>
              </a:ext>
            </a:extLst>
          </p:cNvPr>
          <p:cNvSpPr/>
          <p:nvPr/>
        </p:nvSpPr>
        <p:spPr>
          <a:xfrm>
            <a:off x="5686744" y="2008747"/>
            <a:ext cx="1147688" cy="31967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0068F7-EA1C-351E-44F9-729304029AF3}"/>
              </a:ext>
            </a:extLst>
          </p:cNvPr>
          <p:cNvSpPr/>
          <p:nvPr/>
        </p:nvSpPr>
        <p:spPr>
          <a:xfrm>
            <a:off x="4972226" y="2723574"/>
            <a:ext cx="1164623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780D14-C5F6-79F3-0777-7AE7A605E96B}"/>
              </a:ext>
            </a:extLst>
          </p:cNvPr>
          <p:cNvSpPr/>
          <p:nvPr/>
        </p:nvSpPr>
        <p:spPr>
          <a:xfrm>
            <a:off x="6367393" y="2723574"/>
            <a:ext cx="1164623" cy="37471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2F4C1-3597-9FDD-771F-D6124A0928BF}"/>
              </a:ext>
            </a:extLst>
          </p:cNvPr>
          <p:cNvSpPr txBox="1"/>
          <p:nvPr/>
        </p:nvSpPr>
        <p:spPr>
          <a:xfrm>
            <a:off x="4593233" y="2327413"/>
            <a:ext cx="3334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비밀번호가 틀렸습니다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1D6C9C1-8698-CBB2-812B-30C87D45AA62}"/>
              </a:ext>
            </a:extLst>
          </p:cNvPr>
          <p:cNvSpPr/>
          <p:nvPr/>
        </p:nvSpPr>
        <p:spPr>
          <a:xfrm>
            <a:off x="168676" y="4232634"/>
            <a:ext cx="3586579" cy="226243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60E988-5C34-BD4F-25D4-32FE21AE6CF1}"/>
              </a:ext>
            </a:extLst>
          </p:cNvPr>
          <p:cNvSpPr txBox="1"/>
          <p:nvPr/>
        </p:nvSpPr>
        <p:spPr>
          <a:xfrm>
            <a:off x="168676" y="3863982"/>
            <a:ext cx="3586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 버튼 터치 시 </a:t>
            </a:r>
            <a:r>
              <a:rPr lang="en-US" altLang="ko-KR" sz="1200" dirty="0"/>
              <a:t>( </a:t>
            </a:r>
            <a:r>
              <a:rPr lang="ko-KR" altLang="en-US" sz="1200" dirty="0"/>
              <a:t>댓글도 동일하게 사용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7491DC-4AFE-04F2-539D-D11DC0836187}"/>
              </a:ext>
            </a:extLst>
          </p:cNvPr>
          <p:cNvSpPr txBox="1"/>
          <p:nvPr/>
        </p:nvSpPr>
        <p:spPr>
          <a:xfrm>
            <a:off x="168676" y="4316469"/>
            <a:ext cx="254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안내 팝업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C5D99-5283-6BEE-9F87-AEC2220C9A85}"/>
              </a:ext>
            </a:extLst>
          </p:cNvPr>
          <p:cNvSpPr txBox="1"/>
          <p:nvPr/>
        </p:nvSpPr>
        <p:spPr>
          <a:xfrm>
            <a:off x="294610" y="4721821"/>
            <a:ext cx="333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해당 글을 삭제합니다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비밀번호를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B9F6402-D624-EDBA-6297-D818CC5CF763}"/>
              </a:ext>
            </a:extLst>
          </p:cNvPr>
          <p:cNvSpPr/>
          <p:nvPr/>
        </p:nvSpPr>
        <p:spPr>
          <a:xfrm>
            <a:off x="1388122" y="5279848"/>
            <a:ext cx="1147688" cy="31967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2F016A-2989-20F5-E55B-EBECFF2848B9}"/>
              </a:ext>
            </a:extLst>
          </p:cNvPr>
          <p:cNvSpPr/>
          <p:nvPr/>
        </p:nvSpPr>
        <p:spPr>
          <a:xfrm>
            <a:off x="673603" y="5938114"/>
            <a:ext cx="1164623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삭제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A3B1D3-6DE5-2D11-9CC4-F2A7B7DBBCED}"/>
              </a:ext>
            </a:extLst>
          </p:cNvPr>
          <p:cNvSpPr/>
          <p:nvPr/>
        </p:nvSpPr>
        <p:spPr>
          <a:xfrm>
            <a:off x="2068770" y="5938114"/>
            <a:ext cx="1164623" cy="37471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FB90948-FAE1-AD43-F7A1-B1DC97FB2D17}"/>
              </a:ext>
            </a:extLst>
          </p:cNvPr>
          <p:cNvSpPr/>
          <p:nvPr/>
        </p:nvSpPr>
        <p:spPr>
          <a:xfrm>
            <a:off x="4467299" y="4232634"/>
            <a:ext cx="3586579" cy="226243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187A26-67CA-93ED-8F00-979D2684A7D8}"/>
              </a:ext>
            </a:extLst>
          </p:cNvPr>
          <p:cNvSpPr txBox="1"/>
          <p:nvPr/>
        </p:nvSpPr>
        <p:spPr>
          <a:xfrm>
            <a:off x="4467299" y="4316469"/>
            <a:ext cx="254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안내 팝업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6F54A7-FCDE-1CFA-B6D3-3A9BE0573533}"/>
              </a:ext>
            </a:extLst>
          </p:cNvPr>
          <p:cNvSpPr txBox="1"/>
          <p:nvPr/>
        </p:nvSpPr>
        <p:spPr>
          <a:xfrm>
            <a:off x="4593233" y="4721821"/>
            <a:ext cx="333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해당 글을 삭제합니다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비밀번호를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A5F3402-4B8E-57CB-F303-B1BB2C698BE1}"/>
              </a:ext>
            </a:extLst>
          </p:cNvPr>
          <p:cNvSpPr/>
          <p:nvPr/>
        </p:nvSpPr>
        <p:spPr>
          <a:xfrm>
            <a:off x="5686745" y="5279848"/>
            <a:ext cx="1147688" cy="31967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E74886-0A8C-BF2D-A947-7B40CD8F30DF}"/>
              </a:ext>
            </a:extLst>
          </p:cNvPr>
          <p:cNvSpPr/>
          <p:nvPr/>
        </p:nvSpPr>
        <p:spPr>
          <a:xfrm>
            <a:off x="4972226" y="5938114"/>
            <a:ext cx="1164623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삭제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30EC9A-0579-0CC6-5D50-45492698AED1}"/>
              </a:ext>
            </a:extLst>
          </p:cNvPr>
          <p:cNvSpPr/>
          <p:nvPr/>
        </p:nvSpPr>
        <p:spPr>
          <a:xfrm>
            <a:off x="6367393" y="5938114"/>
            <a:ext cx="1164623" cy="37471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2543DD-9E8E-3255-061B-F5AA16DE85F9}"/>
              </a:ext>
            </a:extLst>
          </p:cNvPr>
          <p:cNvSpPr txBox="1"/>
          <p:nvPr/>
        </p:nvSpPr>
        <p:spPr>
          <a:xfrm>
            <a:off x="4593233" y="5636221"/>
            <a:ext cx="3334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비밀번호가 틀렸습니다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9D0B86-7BE6-E237-BAA9-BC301992C3EA}"/>
              </a:ext>
            </a:extLst>
          </p:cNvPr>
          <p:cNvSpPr/>
          <p:nvPr/>
        </p:nvSpPr>
        <p:spPr>
          <a:xfrm>
            <a:off x="8341716" y="4232634"/>
            <a:ext cx="3586579" cy="226243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99FEED-0BFC-5513-880F-4D10B33A1389}"/>
              </a:ext>
            </a:extLst>
          </p:cNvPr>
          <p:cNvSpPr txBox="1"/>
          <p:nvPr/>
        </p:nvSpPr>
        <p:spPr>
          <a:xfrm>
            <a:off x="8341716" y="4316469"/>
            <a:ext cx="254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안내 팝업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292E2E-AF7E-9A80-952E-D2606CCB70D0}"/>
              </a:ext>
            </a:extLst>
          </p:cNvPr>
          <p:cNvSpPr txBox="1"/>
          <p:nvPr/>
        </p:nvSpPr>
        <p:spPr>
          <a:xfrm>
            <a:off x="8467650" y="5225350"/>
            <a:ext cx="333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해당 게시글을 삭제하였습니다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CE6486-6CD2-7567-8EE8-18C0D390BB91}"/>
              </a:ext>
            </a:extLst>
          </p:cNvPr>
          <p:cNvSpPr/>
          <p:nvPr/>
        </p:nvSpPr>
        <p:spPr>
          <a:xfrm>
            <a:off x="9552693" y="5938114"/>
            <a:ext cx="1164623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43350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C65093-C035-956E-5892-1A2F4A420BAC}"/>
              </a:ext>
            </a:extLst>
          </p:cNvPr>
          <p:cNvSpPr txBox="1"/>
          <p:nvPr/>
        </p:nvSpPr>
        <p:spPr>
          <a:xfrm>
            <a:off x="168676" y="168676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48C27-3A7C-743B-58B0-B189D9B639E6}"/>
              </a:ext>
            </a:extLst>
          </p:cNvPr>
          <p:cNvSpPr txBox="1"/>
          <p:nvPr/>
        </p:nvSpPr>
        <p:spPr>
          <a:xfrm>
            <a:off x="168676" y="668296"/>
            <a:ext cx="25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댓글</a:t>
            </a:r>
            <a:r>
              <a:rPr lang="en-US" altLang="ko-KR" sz="1200" dirty="0"/>
              <a:t>) </a:t>
            </a:r>
            <a:r>
              <a:rPr lang="ko-KR" altLang="en-US" sz="1200" dirty="0"/>
              <a:t>등록버튼 터치 시 </a:t>
            </a:r>
            <a:r>
              <a:rPr lang="en-US" altLang="ko-KR" sz="1200" dirty="0"/>
              <a:t>( </a:t>
            </a:r>
            <a:r>
              <a:rPr lang="ko-KR" altLang="en-US" sz="1200" dirty="0"/>
              <a:t>실패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C8E99A1-3C1A-4FCE-41C9-7B49C4FE6B10}"/>
              </a:ext>
            </a:extLst>
          </p:cNvPr>
          <p:cNvSpPr/>
          <p:nvPr/>
        </p:nvSpPr>
        <p:spPr>
          <a:xfrm>
            <a:off x="168676" y="957828"/>
            <a:ext cx="3586579" cy="2262433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EB86A-9E45-98FA-5C87-12E9EC412F9A}"/>
              </a:ext>
            </a:extLst>
          </p:cNvPr>
          <p:cNvSpPr txBox="1"/>
          <p:nvPr/>
        </p:nvSpPr>
        <p:spPr>
          <a:xfrm>
            <a:off x="168676" y="1041663"/>
            <a:ext cx="254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안내 팝업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CD2F4-9696-5C3E-6F84-4AE188F65841}"/>
              </a:ext>
            </a:extLst>
          </p:cNvPr>
          <p:cNvSpPr txBox="1"/>
          <p:nvPr/>
        </p:nvSpPr>
        <p:spPr>
          <a:xfrm>
            <a:off x="294610" y="1765879"/>
            <a:ext cx="333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등록하지 못했습니다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잘못된 내용이 없는지 확인해주세요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A2D60-1F82-55F9-0C68-CDF6D6495A65}"/>
              </a:ext>
            </a:extLst>
          </p:cNvPr>
          <p:cNvSpPr/>
          <p:nvPr/>
        </p:nvSpPr>
        <p:spPr>
          <a:xfrm>
            <a:off x="1379653" y="2663308"/>
            <a:ext cx="1164623" cy="37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5843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941</Words>
  <Application>Microsoft Office PowerPoint</Application>
  <PresentationFormat>와이드스크린</PresentationFormat>
  <Paragraphs>203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혁기</dc:creator>
  <cp:lastModifiedBy>이 혁기</cp:lastModifiedBy>
  <cp:revision>1</cp:revision>
  <dcterms:created xsi:type="dcterms:W3CDTF">2023-03-10T01:18:58Z</dcterms:created>
  <dcterms:modified xsi:type="dcterms:W3CDTF">2023-03-10T05:39:10Z</dcterms:modified>
</cp:coreProperties>
</file>