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88" r:id="rId8"/>
    <p:sldId id="289" r:id="rId9"/>
    <p:sldId id="293" r:id="rId10"/>
    <p:sldId id="292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defRPr b="1"/>
          </a:pPr>
          <a:r>
            <a:rPr lang="en-US" dirty="0"/>
            <a:t>New Chair Lift Installed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/>
      <dgm:spPr/>
      <dgm:t>
        <a:bodyPr/>
        <a:lstStyle/>
        <a:p>
          <a:r>
            <a:rPr lang="en-US" dirty="0"/>
            <a:t>$1,540,000 increase in operating costs </a:t>
          </a:r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/>
            <a:t>$81 Current Ticket Price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/>
      <dgm:spPr/>
      <dgm:t>
        <a:bodyPr/>
        <a:lstStyle/>
        <a:p>
          <a:r>
            <a:rPr lang="en-US" dirty="0"/>
            <a:t>Most premium resort in Montana </a:t>
          </a:r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defRPr b="1"/>
          </a:pPr>
          <a:r>
            <a:rPr lang="en-US" dirty="0"/>
            <a:t>350k Visitors Expected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/>
      <dgm:spPr/>
      <dgm:t>
        <a:bodyPr/>
        <a:lstStyle/>
        <a:p>
          <a:r>
            <a:rPr lang="en-US" dirty="0"/>
            <a:t>Ski ~5 days on average</a:t>
          </a: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/>
      <dgm:spPr/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/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/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92381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38421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92650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$1,540,000 increase in operating costs </a:t>
          </a:r>
        </a:p>
      </dsp:txBody>
      <dsp:txXfrm>
        <a:off x="592650" y="1152582"/>
        <a:ext cx="2819433" cy="1672373"/>
      </dsp:txXfrm>
    </dsp:sp>
    <dsp:sp modelId="{9A7C4BC5-8408-4A9F-95F6-2C530BD76C90}">
      <dsp:nvSpPr>
        <dsp:cNvPr id="0" name=""/>
        <dsp:cNvSpPr/>
      </dsp:nvSpPr>
      <dsp:spPr>
        <a:xfrm>
          <a:off x="592650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New Chair Lift Installed</a:t>
          </a:r>
        </a:p>
      </dsp:txBody>
      <dsp:txXfrm>
        <a:off x="592650" y="564991"/>
        <a:ext cx="2819433" cy="587590"/>
      </dsp:txXfrm>
    </dsp:sp>
    <dsp:sp modelId="{7489FD9C-209C-450B-A153-25ECC5553CBF}">
      <dsp:nvSpPr>
        <dsp:cNvPr id="0" name=""/>
        <dsp:cNvSpPr/>
      </dsp:nvSpPr>
      <dsp:spPr>
        <a:xfrm>
          <a:off x="299599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47594" y="2772072"/>
          <a:ext cx="105498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781902" y="4583906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827942" y="4629947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2282171" y="2824956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Most premium resort in Montana </a:t>
          </a:r>
        </a:p>
      </dsp:txBody>
      <dsp:txXfrm>
        <a:off x="2282171" y="2824956"/>
        <a:ext cx="2819433" cy="1672373"/>
      </dsp:txXfrm>
    </dsp:sp>
    <dsp:sp modelId="{D47FC92B-725F-4F7A-A74D-33B323102A1B}">
      <dsp:nvSpPr>
        <dsp:cNvPr id="0" name=""/>
        <dsp:cNvSpPr/>
      </dsp:nvSpPr>
      <dsp:spPr>
        <a:xfrm>
          <a:off x="2282171" y="4497329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$81 Current Ticket Price</a:t>
          </a:r>
        </a:p>
      </dsp:txBody>
      <dsp:txXfrm>
        <a:off x="2282171" y="4497329"/>
        <a:ext cx="2819433" cy="587590"/>
      </dsp:txXfrm>
    </dsp:sp>
    <dsp:sp modelId="{1E2ADF36-0ED9-4D0B-9DA8-76AB8AD57A13}">
      <dsp:nvSpPr>
        <dsp:cNvPr id="0" name=""/>
        <dsp:cNvSpPr/>
      </dsp:nvSpPr>
      <dsp:spPr>
        <a:xfrm>
          <a:off x="1989120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937115" y="2772072"/>
          <a:ext cx="105498" cy="105766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3471423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3517463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3971692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Ski ~5 days on average</a:t>
          </a:r>
        </a:p>
      </dsp:txBody>
      <dsp:txXfrm>
        <a:off x="3971692" y="1152582"/>
        <a:ext cx="2819433" cy="1672373"/>
      </dsp:txXfrm>
    </dsp:sp>
    <dsp:sp modelId="{C964CC5F-AD31-46FE-B950-6FB1958FE6E6}">
      <dsp:nvSpPr>
        <dsp:cNvPr id="0" name=""/>
        <dsp:cNvSpPr/>
      </dsp:nvSpPr>
      <dsp:spPr>
        <a:xfrm>
          <a:off x="3971692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350k Visitors Expected</a:t>
          </a:r>
        </a:p>
      </dsp:txBody>
      <dsp:txXfrm>
        <a:off x="3971692" y="564991"/>
        <a:ext cx="2819433" cy="587590"/>
      </dsp:txXfrm>
    </dsp:sp>
    <dsp:sp modelId="{190034F2-01B6-4E29-94D7-2881B6E05652}">
      <dsp:nvSpPr>
        <dsp:cNvPr id="0" name=""/>
        <dsp:cNvSpPr/>
      </dsp:nvSpPr>
      <dsp:spPr>
        <a:xfrm>
          <a:off x="3678641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3626636" y="2772072"/>
          <a:ext cx="105498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4" y="1475234"/>
            <a:ext cx="3815941" cy="2901694"/>
          </a:xfrm>
        </p:spPr>
        <p:txBody>
          <a:bodyPr anchor="b">
            <a:normAutofit/>
          </a:bodyPr>
          <a:lstStyle/>
          <a:p>
            <a:r>
              <a:rPr lang="en-US" sz="3900" dirty="0">
                <a:solidFill>
                  <a:schemeClr val="tx1"/>
                </a:solidFill>
              </a:rPr>
              <a:t>Pricing Adjustment for 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Keshav Mantha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Facts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68227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02422-9870-445D-BAF3-D53A89EA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16CA-B9DF-4E43-8455-81570A706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New ski lift increases operation costs by $1,540,000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Currently charge $81 for tickets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</a:rPr>
              <a:t>Expecting 350k visitors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Can we either increase ticket prices, or cut down operating costs?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</a:rPr>
              <a:t>If we can increase prices, then by how much?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Can we make operation</a:t>
            </a: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</a:rPr>
              <a:t>al readjustments?</a:t>
            </a:r>
            <a:endParaRPr lang="en-US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823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C0A4B-860A-4A1D-A67B-656A5D23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B3B3D-6F48-4FF9-A9D0-C73C31E3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 ticket price from $81 to anywhere from $84 to $95 (approx.)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Minimum increase can be $2.83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go up by (up-to) $8.61 or $9.90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Price increase may be contingent on removal of some features and addition of others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Close the most unused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run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 a new run, increase the vertical drop by 150 feet, install an additional lift ($8.61)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addition, add 2 more acres of snowmaking area ($9.90)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574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057AF-B4CA-4762-A417-CD87F493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658B-1482-4D36-95E6-E7BA5E4D3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 create a model, comparable resorts were chosen based scaled pricing in conjunction with statewide population and acreage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For example, New York had more resorts with greater price range possibly due to population density of the state, but its resorts missed many features Big Mountain has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8 features were cross-validated to measure performance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Within those features, the top 4 were: number of chairs, total runs, snow-making area, and vertical drop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Using random forest regression proved to have the highest predictability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Big Mountain compared strongly both nationally and locally on the top 4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88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057AF-B4CA-4762-A417-CD87F493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D56EE-F80D-4A77-ACE5-F6D5D4F89CC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5"/>
          <a:stretch/>
        </p:blipFill>
        <p:spPr bwMode="auto">
          <a:xfrm>
            <a:off x="0" y="2090556"/>
            <a:ext cx="6171610" cy="3930700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02F10D-7BB5-4B39-BE62-8659094FE6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661" y="1905000"/>
            <a:ext cx="4109282" cy="225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69B936-E16F-4E72-8A8F-20045AEB647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4174054"/>
            <a:ext cx="4108393" cy="2257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4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98407-694D-4E1B-B6E1-00480808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3D76-2113-4B03-B08A-2BE9873D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2371725"/>
            <a:ext cx="10934699" cy="386143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results predicted a ticket price of $94.22, which is much higher than the current ticket prices, and this considers that it’s already the most expensive in Montana.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However, considering where Big Mountain stands in terms of the four most important features associated with price, this higher price makes sense.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Subtracting the mean absolute error from that predicted price leads to a rough estimate of a minimum increase, which could be as small as $2.83.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resort is projected to have 350,000 visitors a year, and each of those visitors buys the average of 5 days of skiing, that would lead to increased revenue of $4,952,500, implying $3,412,500 of total revenue when the new lift costs are accounted for.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profit margin is unknown since we do not know total annual revenue.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21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B72DA-DACE-4E0C-A16E-F6532ED3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E1D4-A6DE-411B-87F6-4464B6FC8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Big Mountain certainly has room to increase ticket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amount is primarily dependent on how many chairs the resort can offer, how many of those chairs are fast quads, and the amount of snow-making acreage.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 minimum, the tickets can increase in price by $2.83, but there is room for those tickets to increase up to $94.22</a:t>
            </a:r>
          </a:p>
        </p:txBody>
      </p:sp>
      <p:pic>
        <p:nvPicPr>
          <p:cNvPr id="7" name="Graphic 6" descr="Mountains">
            <a:extLst>
              <a:ext uri="{FF2B5EF4-FFF2-40B4-BE49-F238E27FC236}">
                <a16:creationId xmlns:a16="http://schemas.microsoft.com/office/drawing/2014/main" id="{346EC252-E50F-41EB-BF1E-35B76861F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6" y="2416624"/>
            <a:ext cx="3144043" cy="31440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924737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Pricing Adjustment for Big Mountain Resort</vt:lpstr>
      <vt:lpstr>The Facts</vt:lpstr>
      <vt:lpstr>The Problem</vt:lpstr>
      <vt:lpstr>Recommendations</vt:lpstr>
      <vt:lpstr>Data Analysis</vt:lpstr>
      <vt:lpstr>Data Analysis</vt:lpstr>
      <vt:lpstr>Analysis Conclusions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2020-09-23T21:14:28Z</dcterms:created>
  <dcterms:modified xsi:type="dcterms:W3CDTF">2020-09-23T21:33:05Z</dcterms:modified>
</cp:coreProperties>
</file>