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sldIdLst>
    <p:sldId id="282" r:id="rId5"/>
    <p:sldId id="283" r:id="rId6"/>
    <p:sldId id="284" r:id="rId7"/>
    <p:sldId id="310" r:id="rId8"/>
    <p:sldId id="294" r:id="rId9"/>
    <p:sldId id="309" r:id="rId10"/>
    <p:sldId id="311" r:id="rId11"/>
    <p:sldId id="301" r:id="rId12"/>
    <p:sldId id="312" r:id="rId13"/>
    <p:sldId id="290" r:id="rId14"/>
    <p:sldId id="293" r:id="rId15"/>
    <p:sldId id="305" r:id="rId16"/>
    <p:sldId id="303" r:id="rId17"/>
    <p:sldId id="306" r:id="rId18"/>
    <p:sldId id="304" r:id="rId19"/>
    <p:sldId id="307" r:id="rId20"/>
    <p:sldId id="302" r:id="rId21"/>
    <p:sldId id="308" r:id="rId22"/>
  </p:sldIdLst>
  <p:sldSz cx="12188825" cy="6858000"/>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8AAF"/>
    <a:srgbClr val="4F81BD"/>
    <a:srgbClr val="847894"/>
    <a:srgbClr val="9C003C"/>
    <a:srgbClr val="951D3E"/>
    <a:srgbClr val="86789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327" autoAdjust="0"/>
  </p:normalViewPr>
  <p:slideViewPr>
    <p:cSldViewPr snapToGrid="0" snapToObjects="1">
      <p:cViewPr varScale="1">
        <p:scale>
          <a:sx n="93" d="100"/>
          <a:sy n="93" d="100"/>
        </p:scale>
        <p:origin x="100" y="7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44D05-780C-3642-99E6-EEA3BD72A5D2}" type="datetimeFigureOut">
              <a:rPr lang="fr-FR" smtClean="0"/>
              <a:t>30/10/2022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6B7B5-65D1-5D4C-8F8A-F1749778C196}" type="slidenum">
              <a:rPr lang="fr-FR" smtClean="0"/>
              <a:t>‹N°›</a:t>
            </a:fld>
            <a:endParaRPr lang="fr-FR"/>
          </a:p>
        </p:txBody>
      </p:sp>
    </p:spTree>
    <p:extLst>
      <p:ext uri="{BB962C8B-B14F-4D97-AF65-F5344CB8AC3E}">
        <p14:creationId xmlns:p14="http://schemas.microsoft.com/office/powerpoint/2010/main" val="249544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162" y="2130426"/>
            <a:ext cx="10360501" cy="1470025"/>
          </a:xfrm>
        </p:spPr>
        <p:txBody>
          <a:bodyPr/>
          <a:lstStyle/>
          <a:p>
            <a:r>
              <a:rPr lang="fr-FR"/>
              <a:t>Modifiez le style du titre</a:t>
            </a:r>
          </a:p>
        </p:txBody>
      </p:sp>
      <p:sp>
        <p:nvSpPr>
          <p:cNvPr id="3" name="Sous-titr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F6CB4D47-783E-EC40-873D-B6AE049D3C8B}" type="datetime1">
              <a:rPr lang="fr-FR" smtClean="0"/>
              <a:t>30/10/2022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11955471" y="6607176"/>
            <a:ext cx="198755" cy="228600"/>
          </a:xfrm>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113231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510B012-BE12-154C-9027-795B8C4087AC}" type="datetime1">
              <a:rPr lang="fr-FR" smtClean="0"/>
              <a:t>30/10/2022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149375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274639"/>
            <a:ext cx="2742486"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441" y="274639"/>
            <a:ext cx="802431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37923A5-2681-D449-A0D5-B14C74B1ED38}" type="datetime1">
              <a:rPr lang="fr-FR" smtClean="0"/>
              <a:t>30/10/2022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466656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96E9BF3-0ABD-7F4C-B71C-646EC46F2770}" type="datetime1">
              <a:rPr lang="fr-FR" smtClean="0"/>
              <a:t>30/10/2022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11692265" y="6398883"/>
            <a:ext cx="483710" cy="365125"/>
          </a:xfrm>
        </p:spPr>
        <p:txBody>
          <a:bodyPr/>
          <a:lstStyle>
            <a:lvl1pPr algn="ctr">
              <a:defRPr>
                <a:solidFill>
                  <a:schemeClr val="bg1"/>
                </a:solidFill>
              </a:defRPr>
            </a:lvl1pPr>
          </a:lstStyle>
          <a:p>
            <a:fld id="{F03B8B01-6159-F944-9315-1A8BF1D54865}" type="slidenum">
              <a:rPr lang="fr-FR" smtClean="0"/>
              <a:pPr/>
              <a:t>‹N°›</a:t>
            </a:fld>
            <a:endParaRPr lang="fr-FR" dirty="0"/>
          </a:p>
        </p:txBody>
      </p:sp>
    </p:spTree>
    <p:extLst>
      <p:ext uri="{BB962C8B-B14F-4D97-AF65-F5344CB8AC3E}">
        <p14:creationId xmlns:p14="http://schemas.microsoft.com/office/powerpoint/2010/main" val="51985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2833" y="4406901"/>
            <a:ext cx="10360501"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07D0C056-431B-9745-8BFA-23376EEDC3A9}" type="datetime1">
              <a:rPr lang="fr-FR" smtClean="0"/>
              <a:t>30/10/2022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11704320" y="6356351"/>
            <a:ext cx="355124" cy="365125"/>
          </a:xfrm>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1535028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2C9D7BA9-474D-2E45-9572-54A9FDF8CFB2}" type="datetime1">
              <a:rPr lang="fr-FR" smtClean="0"/>
              <a:t>30/10/2022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11670030" y="6356351"/>
            <a:ext cx="412274" cy="365125"/>
          </a:xfrm>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3513453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1AB27CB-68AB-614D-9AF4-52B7EEE91436}" type="datetime1">
              <a:rPr lang="fr-FR" smtClean="0"/>
              <a:t>30/10/2022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a:xfrm>
            <a:off x="11681460" y="6356351"/>
            <a:ext cx="400844" cy="365125"/>
          </a:xfrm>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346521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6B521D2-98E3-F346-84D5-856DC2BFA83E}" type="datetime1">
              <a:rPr lang="fr-FR" smtClean="0"/>
              <a:t>30/10/2022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11579384" y="6356351"/>
            <a:ext cx="492284" cy="365125"/>
          </a:xfrm>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47720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8B7F30-56A1-AD4C-A737-0DAEC6C68186}" type="datetime1">
              <a:rPr lang="fr-FR" smtClean="0"/>
              <a:t>30/10/2022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4648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442" y="273050"/>
            <a:ext cx="4010039"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C75C521-822C-264A-80A8-BDF7634E38DE}" type="datetime1">
              <a:rPr lang="fr-FR" smtClean="0"/>
              <a:t>30/10/2022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282536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095" y="4800600"/>
            <a:ext cx="7313295"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FA3A3B1-4A76-BF47-BAEA-202F4461ED6A}" type="datetime1">
              <a:rPr lang="fr-FR" smtClean="0"/>
              <a:t>30/10/2022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03B8B01-6159-F944-9315-1A8BF1D54865}" type="slidenum">
              <a:rPr lang="fr-FR" smtClean="0"/>
              <a:t>‹N°›</a:t>
            </a:fld>
            <a:endParaRPr lang="fr-FR"/>
          </a:p>
        </p:txBody>
      </p:sp>
    </p:spTree>
    <p:extLst>
      <p:ext uri="{BB962C8B-B14F-4D97-AF65-F5344CB8AC3E}">
        <p14:creationId xmlns:p14="http://schemas.microsoft.com/office/powerpoint/2010/main" val="329860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0044B1-850E-674F-BF60-61E313666B0E}" type="datetime1">
              <a:rPr lang="fr-FR" smtClean="0"/>
              <a:t>30/10/2022</a:t>
            </a:fld>
            <a:endParaRPr lang="fr-FR"/>
          </a:p>
        </p:txBody>
      </p:sp>
      <p:sp>
        <p:nvSpPr>
          <p:cNvPr id="5" name="Espace réservé du pied de page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11990070" y="6629400"/>
            <a:ext cx="198755" cy="228600"/>
          </a:xfrm>
          <a:prstGeom prst="rect">
            <a:avLst/>
          </a:prstGeom>
        </p:spPr>
        <p:txBody>
          <a:bodyPr vert="horz" lIns="91440" tIns="45720" rIns="91440" bIns="45720" rtlCol="0" anchor="ctr"/>
          <a:lstStyle>
            <a:lvl1pPr algn="r">
              <a:defRPr sz="1200">
                <a:solidFill>
                  <a:schemeClr val="bg1"/>
                </a:solidFill>
              </a:defRPr>
            </a:lvl1pPr>
          </a:lstStyle>
          <a:p>
            <a:fld id="{F03B8B01-6159-F944-9315-1A8BF1D54865}" type="slidenum">
              <a:rPr lang="fr-FR" smtClean="0"/>
              <a:pPr/>
              <a:t>‹N°›</a:t>
            </a:fld>
            <a:endParaRPr lang="fr-FR" dirty="0"/>
          </a:p>
        </p:txBody>
      </p:sp>
    </p:spTree>
    <p:extLst>
      <p:ext uri="{BB962C8B-B14F-4D97-AF65-F5344CB8AC3E}">
        <p14:creationId xmlns:p14="http://schemas.microsoft.com/office/powerpoint/2010/main" val="1718555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jp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74" y="2353733"/>
            <a:ext cx="12231599" cy="4521200"/>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5" name="ZoneTexte 4"/>
          <p:cNvSpPr txBox="1"/>
          <p:nvPr/>
        </p:nvSpPr>
        <p:spPr>
          <a:xfrm>
            <a:off x="1982519" y="3842067"/>
            <a:ext cx="12789033"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b="1" dirty="0">
                <a:solidFill>
                  <a:schemeClr val="bg1"/>
                </a:solidFill>
                <a:latin typeface="Lucida Sans" panose="020B0602030504020204" pitchFamily="34" charset="77"/>
                <a:cs typeface="Lucida Sans"/>
              </a:rPr>
              <a:t>Soutenance TP Bibliothèque</a:t>
            </a:r>
          </a:p>
        </p:txBody>
      </p:sp>
      <p:sp>
        <p:nvSpPr>
          <p:cNvPr id="8" name="ZoneTexte 7"/>
          <p:cNvSpPr txBox="1"/>
          <p:nvPr/>
        </p:nvSpPr>
        <p:spPr>
          <a:xfrm>
            <a:off x="4312506" y="4613864"/>
            <a:ext cx="12789033" cy="461665"/>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2400" dirty="0">
                <a:solidFill>
                  <a:srgbClr val="FFFFFF"/>
                </a:solidFill>
                <a:latin typeface="Lucida Sans"/>
                <a:cs typeface="Lucida Sans"/>
              </a:rPr>
              <a:t>POO &amp;  MDD</a:t>
            </a:r>
          </a:p>
        </p:txBody>
      </p:sp>
      <p:pic>
        <p:nvPicPr>
          <p:cNvPr id="10" name="Image 9"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3341397" y="457200"/>
            <a:ext cx="5064579" cy="1457257"/>
          </a:xfrm>
          <a:prstGeom prst="rect">
            <a:avLst/>
          </a:prstGeom>
        </p:spPr>
      </p:pic>
      <p:sp>
        <p:nvSpPr>
          <p:cNvPr id="11" name="ZoneTexte 10"/>
          <p:cNvSpPr txBox="1"/>
          <p:nvPr/>
        </p:nvSpPr>
        <p:spPr>
          <a:xfrm>
            <a:off x="9151609" y="6338752"/>
            <a:ext cx="12789033" cy="338554"/>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1600" dirty="0">
                <a:solidFill>
                  <a:srgbClr val="FFFFFF"/>
                </a:solidFill>
                <a:latin typeface="Lucida Sans"/>
                <a:cs typeface="Lucida Sans"/>
              </a:rPr>
              <a:t>10 / 11 / 2022</a:t>
            </a:r>
          </a:p>
        </p:txBody>
      </p:sp>
      <p:cxnSp>
        <p:nvCxnSpPr>
          <p:cNvPr id="9" name="Connecteur droit 8"/>
          <p:cNvCxnSpPr/>
          <p:nvPr/>
        </p:nvCxnSpPr>
        <p:spPr>
          <a:xfrm>
            <a:off x="2065867" y="4611508"/>
            <a:ext cx="8119533" cy="2356"/>
          </a:xfrm>
          <a:prstGeom prst="line">
            <a:avLst/>
          </a:prstGeom>
          <a:ln w="12700" cmpd="sng">
            <a:solidFill>
              <a:srgbClr val="FFFFFF"/>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F4392B70-F4D8-AD47-8E5B-9906EA265726}"/>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214248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pic>
        <p:nvPicPr>
          <p:cNvPr id="15" name="Image 14"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18" name="ZoneTexte 17"/>
          <p:cNvSpPr txBox="1"/>
          <p:nvPr/>
        </p:nvSpPr>
        <p:spPr>
          <a:xfrm>
            <a:off x="842101" y="2180245"/>
            <a:ext cx="5154251" cy="3108544"/>
          </a:xfrm>
          <a:prstGeom prst="rect">
            <a:avLst/>
          </a:prstGeom>
          <a:noFill/>
        </p:spPr>
        <p:txBody>
          <a:bodyPr wrap="square" numCol="1" spcCol="360000" rtlCol="0">
            <a:spAutoFit/>
          </a:bodyPr>
          <a:lstStyle/>
          <a:p>
            <a:pPr algn="just"/>
            <a:r>
              <a:rPr lang="en-US" sz="1400" dirty="0">
                <a:latin typeface="Lucida Sans" panose="020B0602030504020204" pitchFamily="34" charset="77"/>
                <a:cs typeface="Lucida Sans"/>
              </a:rPr>
              <a:t>The quick brown fox jumps over the lazy dog. The quick brown fox jumps over the lazy dog. The quick brown fox jumps over the lazy dog. The quick brown fox jumps over the lazy dog. The quick brown fox.</a:t>
            </a:r>
          </a:p>
          <a:p>
            <a:pPr algn="just"/>
            <a:endParaRPr lang="en-US" sz="1400" dirty="0">
              <a:latin typeface="Lucida Sans" panose="020B0602030504020204" pitchFamily="34" charset="77"/>
              <a:cs typeface="Lucida Sans"/>
            </a:endParaRPr>
          </a:p>
          <a:p>
            <a:pPr algn="just"/>
            <a:r>
              <a:rPr lang="en-US" sz="1400" dirty="0">
                <a:latin typeface="Lucida Sans" panose="020B0602030504020204" pitchFamily="34" charset="77"/>
                <a:cs typeface="Lucida Sans"/>
              </a:rPr>
              <a:t>The quick brown fox jumps over the lazy dog. The quick brown fox jumps over the lazy dog. The quick brown fox jumps over the lazy dog. The quick brown fox jumps over the lazy dog. The quick brown fox.</a:t>
            </a:r>
          </a:p>
          <a:p>
            <a:pPr algn="just"/>
            <a:endParaRPr lang="en-US" sz="1400" dirty="0">
              <a:latin typeface="Lucida Sans" panose="020B0602030504020204" pitchFamily="34" charset="77"/>
              <a:cs typeface="Lucida Sans"/>
            </a:endParaRPr>
          </a:p>
          <a:p>
            <a:pPr algn="just"/>
            <a:r>
              <a:rPr lang="en-US" sz="1400" dirty="0">
                <a:latin typeface="Lucida Sans" panose="020B0602030504020204" pitchFamily="34" charset="77"/>
                <a:cs typeface="Lucida Sans"/>
              </a:rPr>
              <a:t>The quick brown fox jumps over the lazy dog. The quick brown fox jumps over the lazy dog. The quick brown fox jumps over the lazy dog. The quick brown fox jumps over the lazy dog. The quick brown fox.</a:t>
            </a:r>
            <a:endParaRPr lang="fr-FR" sz="1400" dirty="0">
              <a:latin typeface="Lucida Sans" panose="020B0602030504020204" pitchFamily="34" charset="77"/>
              <a:cs typeface="Lucida Sans"/>
            </a:endParaRPr>
          </a:p>
        </p:txBody>
      </p:sp>
      <p:pic>
        <p:nvPicPr>
          <p:cNvPr id="20" name="Image 19" descr="téléchargement.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128" y="2231044"/>
            <a:ext cx="5041084" cy="3397654"/>
          </a:xfrm>
          <a:prstGeom prst="rect">
            <a:avLst/>
          </a:prstGeom>
        </p:spPr>
      </p:pic>
      <p:sp>
        <p:nvSpPr>
          <p:cNvPr id="21" name="Rectangle 20"/>
          <p:cNvSpPr/>
          <p:nvPr/>
        </p:nvSpPr>
        <p:spPr>
          <a:xfrm>
            <a:off x="1657314" y="1464193"/>
            <a:ext cx="5137319" cy="400110"/>
          </a:xfrm>
          <a:prstGeom prst="rect">
            <a:avLst/>
          </a:prstGeom>
        </p:spPr>
        <p:txBody>
          <a:bodyPr wrap="none">
            <a:spAutoFit/>
          </a:bodyPr>
          <a:lstStyle/>
          <a:p>
            <a:r>
              <a:rPr lang="fr-FR" sz="2000" dirty="0">
                <a:solidFill>
                  <a:srgbClr val="847894"/>
                </a:solidFill>
                <a:latin typeface="Lucida Sans" panose="020B0602030504020204" pitchFamily="34" charset="77"/>
                <a:cs typeface="Lucida Sans"/>
              </a:rPr>
              <a:t>Sous-titre sous-titre sous-titre sous-titre</a:t>
            </a:r>
          </a:p>
        </p:txBody>
      </p:sp>
      <p:pic>
        <p:nvPicPr>
          <p:cNvPr id="25" name="Image 24" descr="courb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01" y="837616"/>
            <a:ext cx="675092" cy="627395"/>
          </a:xfrm>
          <a:prstGeom prst="rect">
            <a:avLst/>
          </a:prstGeom>
        </p:spPr>
      </p:pic>
      <p:cxnSp>
        <p:nvCxnSpPr>
          <p:cNvPr id="26" name="Connecteur droit 25"/>
          <p:cNvCxnSpPr/>
          <p:nvPr/>
        </p:nvCxnSpPr>
        <p:spPr>
          <a:xfrm>
            <a:off x="1735667" y="1413394"/>
            <a:ext cx="77766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28" name="ZoneTexte 27"/>
          <p:cNvSpPr txBox="1"/>
          <p:nvPr/>
        </p:nvSpPr>
        <p:spPr>
          <a:xfrm>
            <a:off x="1631914" y="718208"/>
            <a:ext cx="12789033" cy="646331"/>
          </a:xfrm>
          <a:prstGeom prst="rect">
            <a:avLst/>
          </a:prstGeom>
          <a:noFill/>
          <a:effectLst>
            <a:outerShdw blurRad="50800" dist="25400" dir="2700000" algn="tl" rotWithShape="0">
              <a:srgbClr val="000000">
                <a:alpha val="34000"/>
              </a:srgbClr>
            </a:outerShdw>
          </a:effectLst>
        </p:spPr>
        <p:txBody>
          <a:bodyPr wrap="square" rtlCol="0">
            <a:spAutoFit/>
          </a:bodyPr>
          <a:lstStyle/>
          <a:p>
            <a:r>
              <a:rPr lang="fr-FR" sz="3600" b="1" dirty="0">
                <a:solidFill>
                  <a:srgbClr val="9C003C"/>
                </a:solidFill>
                <a:latin typeface="Lucida Sans"/>
                <a:cs typeface="Lucida Sans"/>
              </a:rPr>
              <a:t>TITRE TEXTE TITRE TEXTE IMAGE</a:t>
            </a:r>
          </a:p>
        </p:txBody>
      </p:sp>
      <p:sp>
        <p:nvSpPr>
          <p:cNvPr id="3" name="Espace réservé du numéro de diapositive 2">
            <a:extLst>
              <a:ext uri="{FF2B5EF4-FFF2-40B4-BE49-F238E27FC236}">
                <a16:creationId xmlns:a16="http://schemas.microsoft.com/office/drawing/2014/main" id="{38E02462-BC5F-1C45-ABD1-F17F43B638DF}"/>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10</a:t>
            </a:fld>
            <a:endParaRPr lang="fr-FR">
              <a:latin typeface="Lucida Sans" panose="020B0602030504020204" pitchFamily="34" charset="77"/>
            </a:endParaRPr>
          </a:p>
        </p:txBody>
      </p:sp>
      <p:sp>
        <p:nvSpPr>
          <p:cNvPr id="13" name="Rectangle 12">
            <a:extLst>
              <a:ext uri="{FF2B5EF4-FFF2-40B4-BE49-F238E27FC236}">
                <a16:creationId xmlns:a16="http://schemas.microsoft.com/office/drawing/2014/main" id="{07762B20-4763-AF46-A2C2-1F1258979C51}"/>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190914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pic>
        <p:nvPicPr>
          <p:cNvPr id="15" name="Image 14"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18" name="ZoneTexte 17"/>
          <p:cNvSpPr txBox="1"/>
          <p:nvPr/>
        </p:nvSpPr>
        <p:spPr>
          <a:xfrm>
            <a:off x="842101" y="2434245"/>
            <a:ext cx="5154251" cy="3108544"/>
          </a:xfrm>
          <a:prstGeom prst="rect">
            <a:avLst/>
          </a:prstGeom>
          <a:noFill/>
        </p:spPr>
        <p:txBody>
          <a:bodyPr wrap="square" numCol="1" spcCol="360000" rtlCol="0">
            <a:spAutoFit/>
          </a:bodyPr>
          <a:lstStyle/>
          <a:p>
            <a:pPr algn="just"/>
            <a:r>
              <a:rPr lang="en-US" sz="1400" dirty="0">
                <a:latin typeface="Lucida Sans" panose="020B0602030504020204" pitchFamily="34" charset="77"/>
                <a:cs typeface="Lucida Sans"/>
              </a:rPr>
              <a:t>The quick brown fox jumps over the lazy dog. The quick brown fox jumps over the lazy dog. The quick brown fox jumps over the lazy dog. The quick brown fox jumps over the lazy dog. The quick brown fox.</a:t>
            </a:r>
          </a:p>
          <a:p>
            <a:pPr algn="just"/>
            <a:endParaRPr lang="en-US" sz="1400" dirty="0">
              <a:latin typeface="Lucida Sans" panose="020B0602030504020204" pitchFamily="34" charset="77"/>
              <a:cs typeface="Lucida Sans"/>
            </a:endParaRPr>
          </a:p>
          <a:p>
            <a:pPr algn="just"/>
            <a:r>
              <a:rPr lang="en-US" sz="1400" dirty="0">
                <a:latin typeface="Lucida Sans" panose="020B0602030504020204" pitchFamily="34" charset="77"/>
                <a:cs typeface="Lucida Sans"/>
              </a:rPr>
              <a:t>The quick brown fox jumps over the lazy dog. The quick brown fox jumps over the lazy dog. The quick brown fox jumps over the lazy dog. The quick brown fox jumps over the lazy dog. The quick brown fox.</a:t>
            </a:r>
          </a:p>
          <a:p>
            <a:pPr algn="just"/>
            <a:endParaRPr lang="en-US" sz="1400" dirty="0">
              <a:latin typeface="Lucida Sans" panose="020B0602030504020204" pitchFamily="34" charset="77"/>
              <a:cs typeface="Lucida Sans"/>
            </a:endParaRPr>
          </a:p>
          <a:p>
            <a:pPr algn="just"/>
            <a:r>
              <a:rPr lang="en-US" sz="1400" dirty="0">
                <a:latin typeface="Lucida Sans" panose="020B0602030504020204" pitchFamily="34" charset="77"/>
                <a:cs typeface="Lucida Sans"/>
              </a:rPr>
              <a:t>The quick brown fox jumps over the lazy dog. The quick brown fox jumps over the lazy dog. The quick brown fox jumps over the lazy dog. The quick brown fox jumps over the lazy dog. The quick brown fox.</a:t>
            </a:r>
            <a:endParaRPr lang="fr-FR" sz="1400" dirty="0">
              <a:latin typeface="Lucida Sans" panose="020B0602030504020204" pitchFamily="34" charset="77"/>
              <a:cs typeface="Lucida Sans"/>
            </a:endParaRPr>
          </a:p>
        </p:txBody>
      </p:sp>
      <p:sp>
        <p:nvSpPr>
          <p:cNvPr id="4" name="Rectangle 3"/>
          <p:cNvSpPr/>
          <p:nvPr/>
        </p:nvSpPr>
        <p:spPr>
          <a:xfrm>
            <a:off x="7005552" y="4572000"/>
            <a:ext cx="694206" cy="1169260"/>
          </a:xfrm>
          <a:prstGeom prst="rect">
            <a:avLst/>
          </a:prstGeom>
          <a:solidFill>
            <a:srgbClr val="847894"/>
          </a:solidFill>
          <a:ln>
            <a:no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21" name="Rectangle 20"/>
          <p:cNvSpPr/>
          <p:nvPr/>
        </p:nvSpPr>
        <p:spPr>
          <a:xfrm>
            <a:off x="7970682" y="4128358"/>
            <a:ext cx="694206" cy="1597506"/>
          </a:xfrm>
          <a:prstGeom prst="rect">
            <a:avLst/>
          </a:prstGeom>
          <a:solidFill>
            <a:srgbClr val="847894"/>
          </a:solidFill>
          <a:ln>
            <a:no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22" name="Rectangle 21"/>
          <p:cNvSpPr/>
          <p:nvPr/>
        </p:nvSpPr>
        <p:spPr>
          <a:xfrm>
            <a:off x="8885002" y="3492500"/>
            <a:ext cx="694206" cy="2197100"/>
          </a:xfrm>
          <a:prstGeom prst="rect">
            <a:avLst/>
          </a:prstGeom>
          <a:solidFill>
            <a:srgbClr val="847894"/>
          </a:solidFill>
          <a:ln>
            <a:no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23" name="Rectangle 22"/>
          <p:cNvSpPr/>
          <p:nvPr/>
        </p:nvSpPr>
        <p:spPr>
          <a:xfrm>
            <a:off x="9816241" y="2806698"/>
            <a:ext cx="694206" cy="2874126"/>
          </a:xfrm>
          <a:prstGeom prst="rect">
            <a:avLst/>
          </a:prstGeom>
          <a:solidFill>
            <a:srgbClr val="847894"/>
          </a:solidFill>
          <a:ln>
            <a:noFill/>
          </a:ln>
          <a:effectLst>
            <a:outerShdw blurRad="40005" dist="22987" dir="5400000" algn="tl"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5" name="ZoneTexte 4"/>
          <p:cNvSpPr txBox="1"/>
          <p:nvPr/>
        </p:nvSpPr>
        <p:spPr>
          <a:xfrm>
            <a:off x="7026716" y="5770895"/>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12%</a:t>
            </a:r>
            <a:endParaRPr lang="fr-FR" dirty="0">
              <a:latin typeface="Lucida Sans" panose="020B0602030504020204" pitchFamily="34" charset="77"/>
            </a:endParaRPr>
          </a:p>
        </p:txBody>
      </p:sp>
      <p:sp>
        <p:nvSpPr>
          <p:cNvPr id="24" name="ZoneTexte 23"/>
          <p:cNvSpPr txBox="1"/>
          <p:nvPr/>
        </p:nvSpPr>
        <p:spPr>
          <a:xfrm>
            <a:off x="7983382" y="5763290"/>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18%</a:t>
            </a:r>
            <a:endParaRPr lang="fr-FR" dirty="0">
              <a:latin typeface="Lucida Sans" panose="020B0602030504020204" pitchFamily="34" charset="77"/>
            </a:endParaRPr>
          </a:p>
        </p:txBody>
      </p:sp>
      <p:sp>
        <p:nvSpPr>
          <p:cNvPr id="25" name="ZoneTexte 24"/>
          <p:cNvSpPr txBox="1"/>
          <p:nvPr/>
        </p:nvSpPr>
        <p:spPr>
          <a:xfrm>
            <a:off x="8910402" y="5765800"/>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33%</a:t>
            </a:r>
            <a:endParaRPr lang="fr-FR" dirty="0">
              <a:latin typeface="Lucida Sans" panose="020B0602030504020204" pitchFamily="34" charset="77"/>
            </a:endParaRPr>
          </a:p>
        </p:txBody>
      </p:sp>
      <p:sp>
        <p:nvSpPr>
          <p:cNvPr id="26" name="ZoneTexte 25"/>
          <p:cNvSpPr txBox="1"/>
          <p:nvPr/>
        </p:nvSpPr>
        <p:spPr>
          <a:xfrm>
            <a:off x="9870570" y="5771635"/>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57%</a:t>
            </a:r>
            <a:endParaRPr lang="fr-FR" dirty="0">
              <a:latin typeface="Lucida Sans" panose="020B0602030504020204" pitchFamily="34" charset="77"/>
            </a:endParaRPr>
          </a:p>
        </p:txBody>
      </p:sp>
      <p:sp>
        <p:nvSpPr>
          <p:cNvPr id="27" name="Rectangle 26"/>
          <p:cNvSpPr/>
          <p:nvPr/>
        </p:nvSpPr>
        <p:spPr>
          <a:xfrm>
            <a:off x="7005552" y="3543299"/>
            <a:ext cx="694206" cy="915259"/>
          </a:xfrm>
          <a:prstGeom prst="rect">
            <a:avLst/>
          </a:prstGeom>
          <a:solidFill>
            <a:srgbClr val="3C8A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28" name="Rectangle 27"/>
          <p:cNvSpPr/>
          <p:nvPr/>
        </p:nvSpPr>
        <p:spPr>
          <a:xfrm>
            <a:off x="7966446" y="3797300"/>
            <a:ext cx="694206" cy="241300"/>
          </a:xfrm>
          <a:prstGeom prst="rect">
            <a:avLst/>
          </a:prstGeom>
          <a:solidFill>
            <a:srgbClr val="3C8A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29" name="Rectangle 28"/>
          <p:cNvSpPr/>
          <p:nvPr/>
        </p:nvSpPr>
        <p:spPr>
          <a:xfrm flipV="1">
            <a:off x="8885002" y="2959098"/>
            <a:ext cx="694206" cy="431801"/>
          </a:xfrm>
          <a:prstGeom prst="rect">
            <a:avLst/>
          </a:prstGeom>
          <a:solidFill>
            <a:srgbClr val="3C8A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30" name="Rectangle 29"/>
          <p:cNvSpPr/>
          <p:nvPr/>
        </p:nvSpPr>
        <p:spPr>
          <a:xfrm flipV="1">
            <a:off x="9816241" y="2044700"/>
            <a:ext cx="694206" cy="656246"/>
          </a:xfrm>
          <a:prstGeom prst="rect">
            <a:avLst/>
          </a:prstGeom>
          <a:solidFill>
            <a:srgbClr val="3C8A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31" name="ZoneTexte 30"/>
          <p:cNvSpPr txBox="1"/>
          <p:nvPr/>
        </p:nvSpPr>
        <p:spPr>
          <a:xfrm>
            <a:off x="7035916" y="3148858"/>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11%</a:t>
            </a:r>
            <a:endParaRPr lang="fr-FR" dirty="0">
              <a:latin typeface="Lucida Sans" panose="020B0602030504020204" pitchFamily="34" charset="77"/>
            </a:endParaRPr>
          </a:p>
        </p:txBody>
      </p:sp>
      <p:sp>
        <p:nvSpPr>
          <p:cNvPr id="32" name="ZoneTexte 31"/>
          <p:cNvSpPr txBox="1"/>
          <p:nvPr/>
        </p:nvSpPr>
        <p:spPr>
          <a:xfrm>
            <a:off x="8093434" y="3409433"/>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8%</a:t>
            </a:r>
            <a:endParaRPr lang="fr-FR" dirty="0">
              <a:latin typeface="Lucida Sans" panose="020B0602030504020204" pitchFamily="34" charset="77"/>
            </a:endParaRPr>
          </a:p>
        </p:txBody>
      </p:sp>
      <p:sp>
        <p:nvSpPr>
          <p:cNvPr id="33" name="ZoneTexte 32"/>
          <p:cNvSpPr txBox="1"/>
          <p:nvPr/>
        </p:nvSpPr>
        <p:spPr>
          <a:xfrm>
            <a:off x="8935773" y="2596633"/>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13%</a:t>
            </a:r>
            <a:endParaRPr lang="fr-FR" dirty="0">
              <a:latin typeface="Lucida Sans" panose="020B0602030504020204" pitchFamily="34" charset="77"/>
            </a:endParaRPr>
          </a:p>
        </p:txBody>
      </p:sp>
      <p:sp>
        <p:nvSpPr>
          <p:cNvPr id="34" name="ZoneTexte 33"/>
          <p:cNvSpPr txBox="1"/>
          <p:nvPr/>
        </p:nvSpPr>
        <p:spPr>
          <a:xfrm>
            <a:off x="9867070" y="1688068"/>
            <a:ext cx="1659336" cy="369332"/>
          </a:xfrm>
          <a:prstGeom prst="rect">
            <a:avLst/>
          </a:prstGeom>
          <a:noFill/>
        </p:spPr>
        <p:txBody>
          <a:bodyPr wrap="square" rtlCol="0">
            <a:spAutoFit/>
          </a:bodyPr>
          <a:lstStyle/>
          <a:p>
            <a:r>
              <a:rPr lang="en-US" dirty="0">
                <a:latin typeface="Lucida Sans" panose="020B0602030504020204" pitchFamily="34" charset="77"/>
                <a:cs typeface="Lucida Sans"/>
              </a:rPr>
              <a:t>17%</a:t>
            </a:r>
            <a:endParaRPr lang="fr-FR" dirty="0">
              <a:latin typeface="Lucida Sans" panose="020B0602030504020204" pitchFamily="34" charset="77"/>
            </a:endParaRPr>
          </a:p>
        </p:txBody>
      </p:sp>
      <p:sp>
        <p:nvSpPr>
          <p:cNvPr id="36" name="Rectangle 35"/>
          <p:cNvSpPr/>
          <p:nvPr/>
        </p:nvSpPr>
        <p:spPr>
          <a:xfrm>
            <a:off x="1657314" y="1464193"/>
            <a:ext cx="5137319" cy="400110"/>
          </a:xfrm>
          <a:prstGeom prst="rect">
            <a:avLst/>
          </a:prstGeom>
        </p:spPr>
        <p:txBody>
          <a:bodyPr wrap="none">
            <a:spAutoFit/>
          </a:bodyPr>
          <a:lstStyle/>
          <a:p>
            <a:r>
              <a:rPr lang="fr-FR" sz="2000" dirty="0">
                <a:solidFill>
                  <a:srgbClr val="847894"/>
                </a:solidFill>
                <a:latin typeface="Lucida Sans" panose="020B0602030504020204" pitchFamily="34" charset="77"/>
                <a:cs typeface="Lucida Sans"/>
              </a:rPr>
              <a:t>Sous-titre sous-titre sous-titre sous-titre</a:t>
            </a:r>
          </a:p>
        </p:txBody>
      </p:sp>
      <p:pic>
        <p:nvPicPr>
          <p:cNvPr id="40" name="Image 39" descr="cour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01" y="837616"/>
            <a:ext cx="675092" cy="627395"/>
          </a:xfrm>
          <a:prstGeom prst="rect">
            <a:avLst/>
          </a:prstGeom>
        </p:spPr>
      </p:pic>
      <p:cxnSp>
        <p:nvCxnSpPr>
          <p:cNvPr id="42" name="Connecteur droit 41"/>
          <p:cNvCxnSpPr/>
          <p:nvPr/>
        </p:nvCxnSpPr>
        <p:spPr>
          <a:xfrm>
            <a:off x="1735667" y="1413394"/>
            <a:ext cx="9059333"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43" name="ZoneTexte 42"/>
          <p:cNvSpPr txBox="1"/>
          <p:nvPr/>
        </p:nvSpPr>
        <p:spPr>
          <a:xfrm>
            <a:off x="1631914" y="718208"/>
            <a:ext cx="12789033" cy="646331"/>
          </a:xfrm>
          <a:prstGeom prst="rect">
            <a:avLst/>
          </a:prstGeom>
          <a:noFill/>
          <a:effectLst>
            <a:outerShdw blurRad="50800" dist="25400" dir="2700000" algn="tl" rotWithShape="0">
              <a:srgbClr val="000000">
                <a:alpha val="34000"/>
              </a:srgbClr>
            </a:outerShdw>
          </a:effectLst>
        </p:spPr>
        <p:txBody>
          <a:bodyPr wrap="square" rtlCol="0">
            <a:spAutoFit/>
          </a:bodyPr>
          <a:lstStyle/>
          <a:p>
            <a:r>
              <a:rPr lang="fr-FR" sz="3600" b="1" dirty="0">
                <a:solidFill>
                  <a:srgbClr val="9C003C"/>
                </a:solidFill>
                <a:latin typeface="Lucida Sans" panose="020B0602030504020204" pitchFamily="34" charset="77"/>
                <a:cs typeface="Lucida Sans"/>
              </a:rPr>
              <a:t>TITRE TEXTE TITRE TEXTE GRAPHIQUE</a:t>
            </a:r>
          </a:p>
        </p:txBody>
      </p:sp>
      <p:sp>
        <p:nvSpPr>
          <p:cNvPr id="3" name="Espace réservé du numéro de diapositive 2">
            <a:extLst>
              <a:ext uri="{FF2B5EF4-FFF2-40B4-BE49-F238E27FC236}">
                <a16:creationId xmlns:a16="http://schemas.microsoft.com/office/drawing/2014/main" id="{43812506-A631-4E42-92A2-103EF5E61C9C}"/>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11</a:t>
            </a:fld>
            <a:endParaRPr lang="fr-FR">
              <a:latin typeface="Lucida Sans" panose="020B0602030504020204" pitchFamily="34" charset="77"/>
            </a:endParaRPr>
          </a:p>
        </p:txBody>
      </p:sp>
      <p:sp>
        <p:nvSpPr>
          <p:cNvPr id="37" name="Rectangle 36">
            <a:extLst>
              <a:ext uri="{FF2B5EF4-FFF2-40B4-BE49-F238E27FC236}">
                <a16:creationId xmlns:a16="http://schemas.microsoft.com/office/drawing/2014/main" id="{A94D403A-ED9D-0040-BB40-B7CE09258602}"/>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242422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94409-A128-E924-7BC0-0AB77B7D692C}"/>
              </a:ext>
            </a:extLst>
          </p:cNvPr>
          <p:cNvSpPr>
            <a:spLocks noGrp="1"/>
          </p:cNvSpPr>
          <p:nvPr>
            <p:ph type="title"/>
          </p:nvPr>
        </p:nvSpPr>
        <p:spPr/>
        <p:txBody>
          <a:bodyPr/>
          <a:lstStyle/>
          <a:p>
            <a:endParaRPr lang="en-GB"/>
          </a:p>
        </p:txBody>
      </p:sp>
      <p:sp>
        <p:nvSpPr>
          <p:cNvPr id="3" name="Espace réservé du contenu 2">
            <a:extLst>
              <a:ext uri="{FF2B5EF4-FFF2-40B4-BE49-F238E27FC236}">
                <a16:creationId xmlns:a16="http://schemas.microsoft.com/office/drawing/2014/main" id="{10FF9E6F-7ABE-2D74-8BFE-260EB23986CB}"/>
              </a:ext>
            </a:extLst>
          </p:cNvPr>
          <p:cNvSpPr>
            <a:spLocks noGrp="1"/>
          </p:cNvSpPr>
          <p:nvPr>
            <p:ph idx="1"/>
          </p:nvPr>
        </p:nvSpPr>
        <p:spPr/>
        <p:txBody>
          <a:bodyPr/>
          <a:lstStyle/>
          <a:p>
            <a:r>
              <a:rPr lang="fr-FR" dirty="0"/>
              <a:t>Adaptateur</a:t>
            </a:r>
          </a:p>
          <a:p>
            <a:r>
              <a:rPr lang="fr-FR" dirty="0"/>
              <a:t>DAO</a:t>
            </a:r>
            <a:endParaRPr lang="en-GB" dirty="0"/>
          </a:p>
        </p:txBody>
      </p:sp>
      <p:sp>
        <p:nvSpPr>
          <p:cNvPr id="4" name="Espace réservé du numéro de diapositive 3">
            <a:extLst>
              <a:ext uri="{FF2B5EF4-FFF2-40B4-BE49-F238E27FC236}">
                <a16:creationId xmlns:a16="http://schemas.microsoft.com/office/drawing/2014/main" id="{3F2D8FEE-A595-8332-0ED4-DBFBDAB04FE2}"/>
              </a:ext>
            </a:extLst>
          </p:cNvPr>
          <p:cNvSpPr>
            <a:spLocks noGrp="1"/>
          </p:cNvSpPr>
          <p:nvPr>
            <p:ph type="sldNum" sz="quarter" idx="12"/>
          </p:nvPr>
        </p:nvSpPr>
        <p:spPr/>
        <p:txBody>
          <a:bodyPr/>
          <a:lstStyle/>
          <a:p>
            <a:fld id="{F03B8B01-6159-F944-9315-1A8BF1D54865}" type="slidenum">
              <a:rPr lang="fr-FR" smtClean="0"/>
              <a:pPr/>
              <a:t>12</a:t>
            </a:fld>
            <a:endParaRPr lang="fr-FR" dirty="0"/>
          </a:p>
        </p:txBody>
      </p:sp>
    </p:spTree>
    <p:extLst>
      <p:ext uri="{BB962C8B-B14F-4D97-AF65-F5344CB8AC3E}">
        <p14:creationId xmlns:p14="http://schemas.microsoft.com/office/powerpoint/2010/main" val="272567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5" name="ZoneTexte 4"/>
          <p:cNvSpPr txBox="1"/>
          <p:nvPr/>
        </p:nvSpPr>
        <p:spPr>
          <a:xfrm>
            <a:off x="2683594" y="2832198"/>
            <a:ext cx="6579676"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dirty="0">
                <a:solidFill>
                  <a:srgbClr val="FFFFFF"/>
                </a:solidFill>
                <a:latin typeface="Lucida Sans" panose="020B0602030504020204" pitchFamily="34" charset="77"/>
                <a:cs typeface="Lucida Sans"/>
              </a:rPr>
              <a:t>Modélisation de la BDD</a:t>
            </a:r>
            <a:endParaRPr lang="fr-FR" sz="4400" b="1" dirty="0">
              <a:solidFill>
                <a:schemeClr val="bg1"/>
              </a:solidFill>
              <a:latin typeface="Lucida Sans" panose="020B0602030504020204" pitchFamily="34" charset="77"/>
              <a:cs typeface="Lucida Sans"/>
            </a:endParaRPr>
          </a:p>
        </p:txBody>
      </p:sp>
      <p:cxnSp>
        <p:nvCxnSpPr>
          <p:cNvPr id="6" name="Connecteur droit 5"/>
          <p:cNvCxnSpPr>
            <a:cxnSpLocks/>
          </p:cNvCxnSpPr>
          <p:nvPr/>
        </p:nvCxnSpPr>
        <p:spPr>
          <a:xfrm>
            <a:off x="2793574" y="3624058"/>
            <a:ext cx="3873926"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7" name="Image 6"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10" name="Ellipse 9"/>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sp>
        <p:nvSpPr>
          <p:cNvPr id="3" name="Espace réservé du numéro de diapositive 2">
            <a:extLst>
              <a:ext uri="{FF2B5EF4-FFF2-40B4-BE49-F238E27FC236}">
                <a16:creationId xmlns:a16="http://schemas.microsoft.com/office/drawing/2014/main" id="{EC959EEC-C179-1B47-861A-9D95C5AC2A48}"/>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13</a:t>
            </a:fld>
            <a:endParaRPr lang="fr-FR">
              <a:latin typeface="Lucida Sans" panose="020B0602030504020204" pitchFamily="34" charset="77"/>
            </a:endParaRPr>
          </a:p>
        </p:txBody>
      </p:sp>
      <p:sp>
        <p:nvSpPr>
          <p:cNvPr id="11" name="Rectangle 10">
            <a:extLst>
              <a:ext uri="{FF2B5EF4-FFF2-40B4-BE49-F238E27FC236}">
                <a16:creationId xmlns:a16="http://schemas.microsoft.com/office/drawing/2014/main" id="{7FD60852-020D-E14F-85CD-7DB406355894}"/>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2439834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04BE65-6A08-631C-A1A1-F0F7AC60E6C2}"/>
              </a:ext>
            </a:extLst>
          </p:cNvPr>
          <p:cNvSpPr>
            <a:spLocks noGrp="1"/>
          </p:cNvSpPr>
          <p:nvPr>
            <p:ph type="title"/>
          </p:nvPr>
        </p:nvSpPr>
        <p:spPr/>
        <p:txBody>
          <a:bodyPr/>
          <a:lstStyle/>
          <a:p>
            <a:endParaRPr lang="en-GB"/>
          </a:p>
        </p:txBody>
      </p:sp>
      <p:sp>
        <p:nvSpPr>
          <p:cNvPr id="3" name="Espace réservé du contenu 2">
            <a:extLst>
              <a:ext uri="{FF2B5EF4-FFF2-40B4-BE49-F238E27FC236}">
                <a16:creationId xmlns:a16="http://schemas.microsoft.com/office/drawing/2014/main" id="{F40F0CA5-4715-AA84-0E84-C2D815EEDA36}"/>
              </a:ext>
            </a:extLst>
          </p:cNvPr>
          <p:cNvSpPr>
            <a:spLocks noGrp="1"/>
          </p:cNvSpPr>
          <p:nvPr>
            <p:ph idx="1"/>
          </p:nvPr>
        </p:nvSpPr>
        <p:spPr/>
        <p:txBody>
          <a:bodyPr/>
          <a:lstStyle/>
          <a:p>
            <a:r>
              <a:rPr lang="fr-FR" dirty="0"/>
              <a:t>MAE, MR</a:t>
            </a:r>
            <a:endParaRPr lang="en-GB" dirty="0"/>
          </a:p>
        </p:txBody>
      </p:sp>
      <p:sp>
        <p:nvSpPr>
          <p:cNvPr id="4" name="Espace réservé du numéro de diapositive 3">
            <a:extLst>
              <a:ext uri="{FF2B5EF4-FFF2-40B4-BE49-F238E27FC236}">
                <a16:creationId xmlns:a16="http://schemas.microsoft.com/office/drawing/2014/main" id="{55112608-C923-D36C-11D0-C34F7DC689C1}"/>
              </a:ext>
            </a:extLst>
          </p:cNvPr>
          <p:cNvSpPr>
            <a:spLocks noGrp="1"/>
          </p:cNvSpPr>
          <p:nvPr>
            <p:ph type="sldNum" sz="quarter" idx="12"/>
          </p:nvPr>
        </p:nvSpPr>
        <p:spPr/>
        <p:txBody>
          <a:bodyPr/>
          <a:lstStyle/>
          <a:p>
            <a:fld id="{F03B8B01-6159-F944-9315-1A8BF1D54865}" type="slidenum">
              <a:rPr lang="fr-FR" smtClean="0"/>
              <a:pPr/>
              <a:t>14</a:t>
            </a:fld>
            <a:endParaRPr lang="fr-FR" dirty="0"/>
          </a:p>
        </p:txBody>
      </p:sp>
    </p:spTree>
    <p:extLst>
      <p:ext uri="{BB962C8B-B14F-4D97-AF65-F5344CB8AC3E}">
        <p14:creationId xmlns:p14="http://schemas.microsoft.com/office/powerpoint/2010/main" val="174419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5" name="ZoneTexte 4"/>
          <p:cNvSpPr txBox="1"/>
          <p:nvPr/>
        </p:nvSpPr>
        <p:spPr>
          <a:xfrm>
            <a:off x="2683594" y="2832198"/>
            <a:ext cx="4479206"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dirty="0">
                <a:solidFill>
                  <a:srgbClr val="FFFFFF"/>
                </a:solidFill>
                <a:latin typeface="Lucida Sans" panose="020B0602030504020204" pitchFamily="34" charset="77"/>
                <a:cs typeface="Lucida Sans"/>
              </a:rPr>
              <a:t>Programmation</a:t>
            </a:r>
            <a:endParaRPr lang="fr-FR" sz="4400" b="1" dirty="0">
              <a:solidFill>
                <a:schemeClr val="bg1"/>
              </a:solidFill>
              <a:latin typeface="Lucida Sans" panose="020B0602030504020204" pitchFamily="34" charset="77"/>
              <a:cs typeface="Lucida Sans"/>
            </a:endParaRPr>
          </a:p>
        </p:txBody>
      </p:sp>
      <p:cxnSp>
        <p:nvCxnSpPr>
          <p:cNvPr id="6" name="Connecteur droit 5"/>
          <p:cNvCxnSpPr>
            <a:cxnSpLocks/>
          </p:cNvCxnSpPr>
          <p:nvPr/>
        </p:nvCxnSpPr>
        <p:spPr>
          <a:xfrm>
            <a:off x="2793574" y="3624058"/>
            <a:ext cx="3873926"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7" name="Image 6"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10" name="Ellipse 9"/>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sp>
        <p:nvSpPr>
          <p:cNvPr id="3" name="Espace réservé du numéro de diapositive 2">
            <a:extLst>
              <a:ext uri="{FF2B5EF4-FFF2-40B4-BE49-F238E27FC236}">
                <a16:creationId xmlns:a16="http://schemas.microsoft.com/office/drawing/2014/main" id="{EC959EEC-C179-1B47-861A-9D95C5AC2A48}"/>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15</a:t>
            </a:fld>
            <a:endParaRPr lang="fr-FR">
              <a:latin typeface="Lucida Sans" panose="020B0602030504020204" pitchFamily="34" charset="77"/>
            </a:endParaRPr>
          </a:p>
        </p:txBody>
      </p:sp>
      <p:sp>
        <p:nvSpPr>
          <p:cNvPr id="11" name="Rectangle 10">
            <a:extLst>
              <a:ext uri="{FF2B5EF4-FFF2-40B4-BE49-F238E27FC236}">
                <a16:creationId xmlns:a16="http://schemas.microsoft.com/office/drawing/2014/main" id="{7FD60852-020D-E14F-85CD-7DB406355894}"/>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260374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8CFCB5-1A35-3AB0-8E43-FB9A6CFA97F5}"/>
              </a:ext>
            </a:extLst>
          </p:cNvPr>
          <p:cNvSpPr>
            <a:spLocks noGrp="1"/>
          </p:cNvSpPr>
          <p:nvPr>
            <p:ph type="title"/>
          </p:nvPr>
        </p:nvSpPr>
        <p:spPr/>
        <p:txBody>
          <a:bodyPr/>
          <a:lstStyle/>
          <a:p>
            <a:endParaRPr lang="en-GB"/>
          </a:p>
        </p:txBody>
      </p:sp>
      <p:sp>
        <p:nvSpPr>
          <p:cNvPr id="3" name="Espace réservé du contenu 2">
            <a:extLst>
              <a:ext uri="{FF2B5EF4-FFF2-40B4-BE49-F238E27FC236}">
                <a16:creationId xmlns:a16="http://schemas.microsoft.com/office/drawing/2014/main" id="{D726357D-0A6E-5744-4D80-62D548C0F766}"/>
              </a:ext>
            </a:extLst>
          </p:cNvPr>
          <p:cNvSpPr>
            <a:spLocks noGrp="1"/>
          </p:cNvSpPr>
          <p:nvPr>
            <p:ph idx="1"/>
          </p:nvPr>
        </p:nvSpPr>
        <p:spPr/>
        <p:txBody>
          <a:bodyPr/>
          <a:lstStyle/>
          <a:p>
            <a:r>
              <a:rPr lang="fr-FR" dirty="0"/>
              <a:t>Java, </a:t>
            </a:r>
            <a:r>
              <a:rPr lang="fr-FR" dirty="0" err="1"/>
              <a:t>fxml</a:t>
            </a:r>
            <a:endParaRPr lang="en-GB" dirty="0"/>
          </a:p>
        </p:txBody>
      </p:sp>
      <p:sp>
        <p:nvSpPr>
          <p:cNvPr id="4" name="Espace réservé du numéro de diapositive 3">
            <a:extLst>
              <a:ext uri="{FF2B5EF4-FFF2-40B4-BE49-F238E27FC236}">
                <a16:creationId xmlns:a16="http://schemas.microsoft.com/office/drawing/2014/main" id="{252069E3-49E2-E925-C1E2-FD013D8F89EE}"/>
              </a:ext>
            </a:extLst>
          </p:cNvPr>
          <p:cNvSpPr>
            <a:spLocks noGrp="1"/>
          </p:cNvSpPr>
          <p:nvPr>
            <p:ph type="sldNum" sz="quarter" idx="12"/>
          </p:nvPr>
        </p:nvSpPr>
        <p:spPr/>
        <p:txBody>
          <a:bodyPr/>
          <a:lstStyle/>
          <a:p>
            <a:fld id="{F03B8B01-6159-F944-9315-1A8BF1D54865}" type="slidenum">
              <a:rPr lang="fr-FR" smtClean="0"/>
              <a:pPr/>
              <a:t>16</a:t>
            </a:fld>
            <a:endParaRPr lang="fr-FR" dirty="0"/>
          </a:p>
        </p:txBody>
      </p:sp>
    </p:spTree>
    <p:extLst>
      <p:ext uri="{BB962C8B-B14F-4D97-AF65-F5344CB8AC3E}">
        <p14:creationId xmlns:p14="http://schemas.microsoft.com/office/powerpoint/2010/main" val="293240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12" name="ZoneTexte 11"/>
          <p:cNvSpPr txBox="1"/>
          <p:nvPr/>
        </p:nvSpPr>
        <p:spPr>
          <a:xfrm>
            <a:off x="2683594" y="2832198"/>
            <a:ext cx="5015919"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b="1" dirty="0">
                <a:solidFill>
                  <a:schemeClr val="bg1"/>
                </a:solidFill>
                <a:latin typeface="Lucida Sans"/>
                <a:cs typeface="Lucida Sans"/>
              </a:rPr>
              <a:t>Démonstration</a:t>
            </a:r>
          </a:p>
        </p:txBody>
      </p:sp>
      <p:cxnSp>
        <p:nvCxnSpPr>
          <p:cNvPr id="15" name="Connecteur droit 14"/>
          <p:cNvCxnSpPr/>
          <p:nvPr/>
        </p:nvCxnSpPr>
        <p:spPr>
          <a:xfrm>
            <a:off x="2806274" y="3624058"/>
            <a:ext cx="3737893"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16" name="Image 15"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22" name="Ellipse 2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F4699305-D40F-E148-B179-C39E6DFB902B}"/>
              </a:ext>
            </a:extLst>
          </p:cNvPr>
          <p:cNvSpPr>
            <a:spLocks noGrp="1"/>
          </p:cNvSpPr>
          <p:nvPr>
            <p:ph type="sldNum" sz="quarter" idx="12"/>
          </p:nvPr>
        </p:nvSpPr>
        <p:spPr/>
        <p:txBody>
          <a:bodyPr/>
          <a:lstStyle/>
          <a:p>
            <a:fld id="{F03B8B01-6159-F944-9315-1A8BF1D54865}" type="slidenum">
              <a:rPr lang="fr-FR" smtClean="0"/>
              <a:t>17</a:t>
            </a:fld>
            <a:endParaRPr lang="fr-FR"/>
          </a:p>
        </p:txBody>
      </p:sp>
    </p:spTree>
    <p:extLst>
      <p:ext uri="{BB962C8B-B14F-4D97-AF65-F5344CB8AC3E}">
        <p14:creationId xmlns:p14="http://schemas.microsoft.com/office/powerpoint/2010/main" val="152134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12" name="ZoneTexte 11"/>
          <p:cNvSpPr txBox="1"/>
          <p:nvPr/>
        </p:nvSpPr>
        <p:spPr>
          <a:xfrm>
            <a:off x="2683594" y="2832198"/>
            <a:ext cx="5015919"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b="1" dirty="0">
                <a:solidFill>
                  <a:schemeClr val="bg1"/>
                </a:solidFill>
                <a:latin typeface="Lucida Sans"/>
                <a:cs typeface="Lucida Sans"/>
              </a:rPr>
              <a:t>Annexes</a:t>
            </a:r>
          </a:p>
        </p:txBody>
      </p:sp>
      <p:cxnSp>
        <p:nvCxnSpPr>
          <p:cNvPr id="15" name="Connecteur droit 14"/>
          <p:cNvCxnSpPr/>
          <p:nvPr/>
        </p:nvCxnSpPr>
        <p:spPr>
          <a:xfrm>
            <a:off x="2806274" y="3624058"/>
            <a:ext cx="3737893"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16" name="Image 15"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22" name="Ellipse 2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F4699305-D40F-E148-B179-C39E6DFB902B}"/>
              </a:ext>
            </a:extLst>
          </p:cNvPr>
          <p:cNvSpPr>
            <a:spLocks noGrp="1"/>
          </p:cNvSpPr>
          <p:nvPr>
            <p:ph type="sldNum" sz="quarter" idx="12"/>
          </p:nvPr>
        </p:nvSpPr>
        <p:spPr/>
        <p:txBody>
          <a:bodyPr/>
          <a:lstStyle/>
          <a:p>
            <a:fld id="{F03B8B01-6159-F944-9315-1A8BF1D54865}" type="slidenum">
              <a:rPr lang="fr-FR" smtClean="0"/>
              <a:t>18</a:t>
            </a:fld>
            <a:endParaRPr lang="fr-FR"/>
          </a:p>
        </p:txBody>
      </p:sp>
    </p:spTree>
    <p:extLst>
      <p:ext uri="{BB962C8B-B14F-4D97-AF65-F5344CB8AC3E}">
        <p14:creationId xmlns:p14="http://schemas.microsoft.com/office/powerpoint/2010/main" val="285712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2248704" y="0"/>
            <a:ext cx="9443561" cy="6879165"/>
          </a:xfrm>
          <a:prstGeom prst="rect">
            <a:avLst/>
          </a:prstGeom>
          <a:solidFill>
            <a:srgbClr val="3C8AA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14" name="Rectangle 13"/>
          <p:cNvSpPr/>
          <p:nvPr/>
        </p:nvSpPr>
        <p:spPr>
          <a:xfrm>
            <a:off x="2704674" y="2397947"/>
            <a:ext cx="7471376" cy="4247317"/>
          </a:xfrm>
          <a:prstGeom prst="rect">
            <a:avLst/>
          </a:prstGeom>
        </p:spPr>
        <p:txBody>
          <a:bodyPr wrap="square">
            <a:spAutoFit/>
          </a:bodyPr>
          <a:lstStyle/>
          <a:p>
            <a:pPr marL="285750" indent="-285750">
              <a:buFont typeface="Arial"/>
              <a:buChar char="•"/>
            </a:pPr>
            <a:r>
              <a:rPr lang="fr-FR" dirty="0">
                <a:solidFill>
                  <a:srgbClr val="FFFFFF"/>
                </a:solidFill>
                <a:latin typeface="Lucida Sans" panose="020B0602030504020204" pitchFamily="34" charset="77"/>
                <a:cs typeface="Lucida Sans"/>
              </a:rPr>
              <a:t>Organisation						PAGE XX</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r>
              <a:rPr lang="fr-FR" dirty="0">
                <a:solidFill>
                  <a:srgbClr val="FFFFFF"/>
                </a:solidFill>
                <a:latin typeface="Lucida Sans" panose="020B0602030504020204" pitchFamily="34" charset="77"/>
                <a:cs typeface="Lucida Sans"/>
              </a:rPr>
              <a:t>Modélisation UML 				PAGE XX</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r>
              <a:rPr lang="fr-FR" dirty="0">
                <a:solidFill>
                  <a:srgbClr val="FFFFFF"/>
                </a:solidFill>
                <a:latin typeface="Lucida Sans" panose="020B0602030504020204" pitchFamily="34" charset="77"/>
                <a:cs typeface="Lucida Sans"/>
              </a:rPr>
              <a:t>Patron de conception</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r>
              <a:rPr lang="fr-FR" dirty="0">
                <a:solidFill>
                  <a:srgbClr val="FFFFFF"/>
                </a:solidFill>
                <a:latin typeface="Lucida Sans" panose="020B0602030504020204" pitchFamily="34" charset="77"/>
                <a:cs typeface="Lucida Sans"/>
              </a:rPr>
              <a:t>Modélisation de la BDD			PAGE XX</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r>
              <a:rPr lang="fr-FR" dirty="0">
                <a:solidFill>
                  <a:srgbClr val="FFFFFF"/>
                </a:solidFill>
                <a:latin typeface="Lucida Sans" panose="020B0602030504020204" pitchFamily="34" charset="77"/>
                <a:cs typeface="Lucida Sans"/>
              </a:rPr>
              <a:t>Programmation					PAGE XX</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r>
              <a:rPr lang="fr-FR" dirty="0">
                <a:solidFill>
                  <a:srgbClr val="FFFFFF"/>
                </a:solidFill>
                <a:latin typeface="Lucida Sans" panose="020B0602030504020204" pitchFamily="34" charset="77"/>
                <a:cs typeface="Lucida Sans"/>
              </a:rPr>
              <a:t>Démonstration					PAGE XX</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r>
              <a:rPr lang="fr-FR" dirty="0">
                <a:solidFill>
                  <a:srgbClr val="FFFFFF"/>
                </a:solidFill>
                <a:latin typeface="Lucida Sans" panose="020B0602030504020204" pitchFamily="34" charset="77"/>
                <a:cs typeface="Lucida Sans"/>
              </a:rPr>
              <a:t>Conclusion						PAGE XX</a:t>
            </a:r>
          </a:p>
          <a:p>
            <a:pPr marL="285750" indent="-285750">
              <a:buFont typeface="Arial"/>
              <a:buChar char="•"/>
            </a:pPr>
            <a:endParaRPr lang="fr-FR" dirty="0">
              <a:solidFill>
                <a:srgbClr val="FFFFFF"/>
              </a:solidFill>
              <a:latin typeface="Lucida Sans" panose="020B0602030504020204" pitchFamily="34" charset="77"/>
              <a:cs typeface="Lucida Sans"/>
            </a:endParaRPr>
          </a:p>
          <a:p>
            <a:pPr marL="285750" indent="-285750">
              <a:buFont typeface="Arial"/>
              <a:buChar char="•"/>
            </a:pPr>
            <a:endParaRPr lang="fr-FR" dirty="0">
              <a:solidFill>
                <a:srgbClr val="FFFFFF"/>
              </a:solidFill>
              <a:latin typeface="Lucida Sans" panose="020B0602030504020204" pitchFamily="34" charset="77"/>
              <a:cs typeface="Lucida Sans"/>
            </a:endParaRPr>
          </a:p>
        </p:txBody>
      </p:sp>
      <p:sp>
        <p:nvSpPr>
          <p:cNvPr id="15" name="ZoneTexte 14"/>
          <p:cNvSpPr txBox="1"/>
          <p:nvPr/>
        </p:nvSpPr>
        <p:spPr>
          <a:xfrm>
            <a:off x="2683594" y="1236829"/>
            <a:ext cx="4360995" cy="1046440"/>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b="1" dirty="0">
                <a:solidFill>
                  <a:schemeClr val="bg1"/>
                </a:solidFill>
                <a:latin typeface="Lucida Sans" panose="020B0602030504020204" pitchFamily="34" charset="77"/>
                <a:cs typeface="Lucida Sans"/>
              </a:rPr>
              <a:t>SOMMAIRE</a:t>
            </a:r>
          </a:p>
          <a:p>
            <a:endParaRPr lang="fr-FR" dirty="0">
              <a:latin typeface="Lucida Sans" panose="020B0602030504020204" pitchFamily="34" charset="77"/>
            </a:endParaRPr>
          </a:p>
        </p:txBody>
      </p:sp>
      <p:cxnSp>
        <p:nvCxnSpPr>
          <p:cNvPr id="20" name="Connecteur droit 19"/>
          <p:cNvCxnSpPr/>
          <p:nvPr/>
        </p:nvCxnSpPr>
        <p:spPr>
          <a:xfrm>
            <a:off x="2793574" y="2029123"/>
            <a:ext cx="3132578"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21" name="Image 20"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26" name="Ellipse 25"/>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sp>
        <p:nvSpPr>
          <p:cNvPr id="4" name="Espace réservé du numéro de diapositive 3">
            <a:extLst>
              <a:ext uri="{FF2B5EF4-FFF2-40B4-BE49-F238E27FC236}">
                <a16:creationId xmlns:a16="http://schemas.microsoft.com/office/drawing/2014/main" id="{2AC0C44C-8C17-0A4E-9161-0E97689F9212}"/>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2</a:t>
            </a:fld>
            <a:endParaRPr lang="fr-FR" dirty="0">
              <a:latin typeface="Lucida Sans" panose="020B0602030504020204" pitchFamily="34" charset="77"/>
            </a:endParaRPr>
          </a:p>
        </p:txBody>
      </p:sp>
    </p:spTree>
    <p:extLst>
      <p:ext uri="{BB962C8B-B14F-4D97-AF65-F5344CB8AC3E}">
        <p14:creationId xmlns:p14="http://schemas.microsoft.com/office/powerpoint/2010/main" val="218513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12" name="ZoneTexte 11"/>
          <p:cNvSpPr txBox="1"/>
          <p:nvPr/>
        </p:nvSpPr>
        <p:spPr>
          <a:xfrm>
            <a:off x="2683594" y="2832198"/>
            <a:ext cx="4360995"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b="1" dirty="0">
                <a:solidFill>
                  <a:schemeClr val="bg1"/>
                </a:solidFill>
                <a:latin typeface="Lucida Sans"/>
                <a:cs typeface="Lucida Sans"/>
              </a:rPr>
              <a:t>Organisation</a:t>
            </a:r>
          </a:p>
        </p:txBody>
      </p:sp>
      <p:cxnSp>
        <p:nvCxnSpPr>
          <p:cNvPr id="15" name="Connecteur droit 14"/>
          <p:cNvCxnSpPr/>
          <p:nvPr/>
        </p:nvCxnSpPr>
        <p:spPr>
          <a:xfrm>
            <a:off x="2806274" y="3624058"/>
            <a:ext cx="3737893"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16" name="Image 15"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22" name="Ellipse 2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F4699305-D40F-E148-B179-C39E6DFB902B}"/>
              </a:ext>
            </a:extLst>
          </p:cNvPr>
          <p:cNvSpPr>
            <a:spLocks noGrp="1"/>
          </p:cNvSpPr>
          <p:nvPr>
            <p:ph type="sldNum" sz="quarter" idx="12"/>
          </p:nvPr>
        </p:nvSpPr>
        <p:spPr/>
        <p:txBody>
          <a:bodyPr/>
          <a:lstStyle/>
          <a:p>
            <a:fld id="{F03B8B01-6159-F944-9315-1A8BF1D54865}" type="slidenum">
              <a:rPr lang="fr-FR" smtClean="0"/>
              <a:t>3</a:t>
            </a:fld>
            <a:endParaRPr lang="fr-FR"/>
          </a:p>
        </p:txBody>
      </p:sp>
    </p:spTree>
    <p:extLst>
      <p:ext uri="{BB962C8B-B14F-4D97-AF65-F5344CB8AC3E}">
        <p14:creationId xmlns:p14="http://schemas.microsoft.com/office/powerpoint/2010/main" val="196377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pic>
        <p:nvPicPr>
          <p:cNvPr id="15" name="Image 14"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pic>
        <p:nvPicPr>
          <p:cNvPr id="25" name="Image 24" descr="cour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01" y="837616"/>
            <a:ext cx="675092" cy="627395"/>
          </a:xfrm>
          <a:prstGeom prst="rect">
            <a:avLst/>
          </a:prstGeom>
        </p:spPr>
      </p:pic>
      <p:cxnSp>
        <p:nvCxnSpPr>
          <p:cNvPr id="26" name="Connecteur droit 25"/>
          <p:cNvCxnSpPr>
            <a:cxnSpLocks/>
          </p:cNvCxnSpPr>
          <p:nvPr/>
        </p:nvCxnSpPr>
        <p:spPr>
          <a:xfrm flipV="1">
            <a:off x="1735667" y="1298308"/>
            <a:ext cx="7722440"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28" name="ZoneTexte 27"/>
          <p:cNvSpPr txBox="1"/>
          <p:nvPr/>
        </p:nvSpPr>
        <p:spPr>
          <a:xfrm>
            <a:off x="1566214" y="718208"/>
            <a:ext cx="12789033" cy="646331"/>
          </a:xfrm>
          <a:prstGeom prst="rect">
            <a:avLst/>
          </a:prstGeom>
          <a:noFill/>
          <a:effectLst>
            <a:outerShdw blurRad="50800" dist="25400" dir="2700000" algn="tl" rotWithShape="0">
              <a:srgbClr val="000000">
                <a:alpha val="34000"/>
              </a:srgbClr>
            </a:outerShdw>
          </a:effectLst>
        </p:spPr>
        <p:txBody>
          <a:bodyPr wrap="square" rtlCol="0">
            <a:spAutoFit/>
          </a:bodyPr>
          <a:lstStyle/>
          <a:p>
            <a:r>
              <a:rPr lang="fr-FR" sz="3600" b="1" dirty="0">
                <a:solidFill>
                  <a:srgbClr val="9C003C"/>
                </a:solidFill>
                <a:latin typeface="Lucida Sans"/>
                <a:cs typeface="Lucida Sans"/>
              </a:rPr>
              <a:t>Organisation</a:t>
            </a:r>
          </a:p>
        </p:txBody>
      </p:sp>
      <p:sp>
        <p:nvSpPr>
          <p:cNvPr id="3" name="Espace réservé du numéro de diapositive 2">
            <a:extLst>
              <a:ext uri="{FF2B5EF4-FFF2-40B4-BE49-F238E27FC236}">
                <a16:creationId xmlns:a16="http://schemas.microsoft.com/office/drawing/2014/main" id="{38E02462-BC5F-1C45-ABD1-F17F43B638DF}"/>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4</a:t>
            </a:fld>
            <a:endParaRPr lang="fr-FR">
              <a:latin typeface="Lucida Sans" panose="020B0602030504020204" pitchFamily="34" charset="77"/>
            </a:endParaRPr>
          </a:p>
        </p:txBody>
      </p:sp>
      <p:sp>
        <p:nvSpPr>
          <p:cNvPr id="13" name="Rectangle 12">
            <a:extLst>
              <a:ext uri="{FF2B5EF4-FFF2-40B4-BE49-F238E27FC236}">
                <a16:creationId xmlns:a16="http://schemas.microsoft.com/office/drawing/2014/main" id="{07762B20-4763-AF46-A2C2-1F1258979C51}"/>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2" name="Shape">
            <a:extLst>
              <a:ext uri="{FF2B5EF4-FFF2-40B4-BE49-F238E27FC236}">
                <a16:creationId xmlns:a16="http://schemas.microsoft.com/office/drawing/2014/main" id="{433684DA-5A5E-8732-DF53-A556C2304D0D}"/>
              </a:ext>
            </a:extLst>
          </p:cNvPr>
          <p:cNvSpPr/>
          <p:nvPr/>
        </p:nvSpPr>
        <p:spPr>
          <a:xfrm>
            <a:off x="8383861" y="2900110"/>
            <a:ext cx="1103313" cy="1731932"/>
          </a:xfrm>
          <a:custGeom>
            <a:avLst/>
            <a:gdLst/>
            <a:ahLst/>
            <a:cxnLst>
              <a:cxn ang="0">
                <a:pos x="wd2" y="hd2"/>
              </a:cxn>
              <a:cxn ang="5400000">
                <a:pos x="wd2" y="hd2"/>
              </a:cxn>
              <a:cxn ang="10800000">
                <a:pos x="wd2" y="hd2"/>
              </a:cxn>
              <a:cxn ang="16200000">
                <a:pos x="wd2" y="hd2"/>
              </a:cxn>
            </a:cxnLst>
            <a:rect l="0" t="0" r="r" b="b"/>
            <a:pathLst>
              <a:path w="21600" h="21600" extrusionOk="0">
                <a:moveTo>
                  <a:pt x="14866" y="21600"/>
                </a:moveTo>
                <a:cubicBezTo>
                  <a:pt x="18586" y="21600"/>
                  <a:pt x="21600" y="16763"/>
                  <a:pt x="21600" y="10800"/>
                </a:cubicBezTo>
                <a:cubicBezTo>
                  <a:pt x="21600" y="4837"/>
                  <a:pt x="18586" y="0"/>
                  <a:pt x="14866" y="0"/>
                </a:cubicBezTo>
                <a:lnTo>
                  <a:pt x="0" y="0"/>
                </a:lnTo>
                <a:lnTo>
                  <a:pt x="0" y="21589"/>
                </a:lnTo>
                <a:lnTo>
                  <a:pt x="14866" y="21589"/>
                </a:lnTo>
                <a:close/>
              </a:path>
            </a:pathLst>
          </a:custGeom>
          <a:solidFill>
            <a:schemeClr val="accent6"/>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4" name="Oval">
            <a:extLst>
              <a:ext uri="{FF2B5EF4-FFF2-40B4-BE49-F238E27FC236}">
                <a16:creationId xmlns:a16="http://schemas.microsoft.com/office/drawing/2014/main" id="{BFEB05AF-274F-2D2E-B750-4AF222CA48F2}"/>
              </a:ext>
            </a:extLst>
          </p:cNvPr>
          <p:cNvSpPr/>
          <p:nvPr/>
        </p:nvSpPr>
        <p:spPr>
          <a:xfrm>
            <a:off x="8022684" y="2900110"/>
            <a:ext cx="687958" cy="1731932"/>
          </a:xfrm>
          <a:prstGeom prst="ellipse">
            <a:avLst/>
          </a:prstGeom>
          <a:solidFill>
            <a:schemeClr val="accent6">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5" name="Oval">
            <a:extLst>
              <a:ext uri="{FF2B5EF4-FFF2-40B4-BE49-F238E27FC236}">
                <a16:creationId xmlns:a16="http://schemas.microsoft.com/office/drawing/2014/main" id="{50FD6DA3-FD9E-9AAC-2409-76D3CE754DBA}"/>
              </a:ext>
            </a:extLst>
          </p:cNvPr>
          <p:cNvSpPr/>
          <p:nvPr/>
        </p:nvSpPr>
        <p:spPr>
          <a:xfrm>
            <a:off x="8211872" y="3381680"/>
            <a:ext cx="306143" cy="768792"/>
          </a:xfrm>
          <a:prstGeom prst="ellipse">
            <a:avLst/>
          </a:prstGeom>
          <a:solidFill>
            <a:schemeClr val="bg1">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6" name="Shape">
            <a:extLst>
              <a:ext uri="{FF2B5EF4-FFF2-40B4-BE49-F238E27FC236}">
                <a16:creationId xmlns:a16="http://schemas.microsoft.com/office/drawing/2014/main" id="{09140935-8E5E-8575-8AF9-21F393D85946}"/>
              </a:ext>
            </a:extLst>
          </p:cNvPr>
          <p:cNvSpPr/>
          <p:nvPr/>
        </p:nvSpPr>
        <p:spPr>
          <a:xfrm>
            <a:off x="7231533" y="2900110"/>
            <a:ext cx="1103313" cy="1731932"/>
          </a:xfrm>
          <a:custGeom>
            <a:avLst/>
            <a:gdLst/>
            <a:ahLst/>
            <a:cxnLst>
              <a:cxn ang="0">
                <a:pos x="wd2" y="hd2"/>
              </a:cxn>
              <a:cxn ang="5400000">
                <a:pos x="wd2" y="hd2"/>
              </a:cxn>
              <a:cxn ang="10800000">
                <a:pos x="wd2" y="hd2"/>
              </a:cxn>
              <a:cxn ang="16200000">
                <a:pos x="wd2" y="hd2"/>
              </a:cxn>
            </a:cxnLst>
            <a:rect l="0" t="0" r="r" b="b"/>
            <a:pathLst>
              <a:path w="21600" h="21600" extrusionOk="0">
                <a:moveTo>
                  <a:pt x="14866" y="21600"/>
                </a:moveTo>
                <a:cubicBezTo>
                  <a:pt x="18586" y="21600"/>
                  <a:pt x="21600" y="16763"/>
                  <a:pt x="21600" y="10800"/>
                </a:cubicBezTo>
                <a:cubicBezTo>
                  <a:pt x="21600" y="4837"/>
                  <a:pt x="18586" y="0"/>
                  <a:pt x="14866" y="0"/>
                </a:cubicBezTo>
                <a:lnTo>
                  <a:pt x="0" y="0"/>
                </a:lnTo>
                <a:lnTo>
                  <a:pt x="0" y="21589"/>
                </a:lnTo>
                <a:lnTo>
                  <a:pt x="14866" y="21589"/>
                </a:lnTo>
                <a:close/>
              </a:path>
            </a:pathLst>
          </a:custGeom>
          <a:solidFill>
            <a:schemeClr val="accent5"/>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7" name="Oval">
            <a:extLst>
              <a:ext uri="{FF2B5EF4-FFF2-40B4-BE49-F238E27FC236}">
                <a16:creationId xmlns:a16="http://schemas.microsoft.com/office/drawing/2014/main" id="{686B63A4-0EB6-8FD3-EE87-387E6719C3B4}"/>
              </a:ext>
            </a:extLst>
          </p:cNvPr>
          <p:cNvSpPr/>
          <p:nvPr/>
        </p:nvSpPr>
        <p:spPr>
          <a:xfrm>
            <a:off x="6870355" y="2900110"/>
            <a:ext cx="687958" cy="1731932"/>
          </a:xfrm>
          <a:prstGeom prst="ellipse">
            <a:avLst/>
          </a:prstGeom>
          <a:solidFill>
            <a:schemeClr val="accent5">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8" name="Oval">
            <a:extLst>
              <a:ext uri="{FF2B5EF4-FFF2-40B4-BE49-F238E27FC236}">
                <a16:creationId xmlns:a16="http://schemas.microsoft.com/office/drawing/2014/main" id="{5E9BFE6D-97E1-BE54-FE7F-935A52ED798E}"/>
              </a:ext>
            </a:extLst>
          </p:cNvPr>
          <p:cNvSpPr/>
          <p:nvPr/>
        </p:nvSpPr>
        <p:spPr>
          <a:xfrm>
            <a:off x="7068143" y="3381680"/>
            <a:ext cx="306143" cy="768792"/>
          </a:xfrm>
          <a:prstGeom prst="ellipse">
            <a:avLst/>
          </a:prstGeom>
          <a:solidFill>
            <a:schemeClr val="bg1">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9" name="Shape">
            <a:extLst>
              <a:ext uri="{FF2B5EF4-FFF2-40B4-BE49-F238E27FC236}">
                <a16:creationId xmlns:a16="http://schemas.microsoft.com/office/drawing/2014/main" id="{2471C4E0-359B-18A4-3069-CD3619898E22}"/>
              </a:ext>
            </a:extLst>
          </p:cNvPr>
          <p:cNvSpPr/>
          <p:nvPr/>
        </p:nvSpPr>
        <p:spPr>
          <a:xfrm>
            <a:off x="6087802" y="2900110"/>
            <a:ext cx="1102452" cy="1731932"/>
          </a:xfrm>
          <a:custGeom>
            <a:avLst/>
            <a:gdLst/>
            <a:ahLst/>
            <a:cxnLst>
              <a:cxn ang="0">
                <a:pos x="wd2" y="hd2"/>
              </a:cxn>
              <a:cxn ang="5400000">
                <a:pos x="wd2" y="hd2"/>
              </a:cxn>
              <a:cxn ang="10800000">
                <a:pos x="wd2" y="hd2"/>
              </a:cxn>
              <a:cxn ang="16200000">
                <a:pos x="wd2" y="hd2"/>
              </a:cxn>
            </a:cxnLst>
            <a:rect l="0" t="0" r="r" b="b"/>
            <a:pathLst>
              <a:path w="21600" h="21600" extrusionOk="0">
                <a:moveTo>
                  <a:pt x="14861" y="21600"/>
                </a:moveTo>
                <a:cubicBezTo>
                  <a:pt x="18584" y="21600"/>
                  <a:pt x="21600" y="16763"/>
                  <a:pt x="21600" y="10800"/>
                </a:cubicBezTo>
                <a:cubicBezTo>
                  <a:pt x="21600" y="4837"/>
                  <a:pt x="18584" y="0"/>
                  <a:pt x="14861" y="0"/>
                </a:cubicBezTo>
                <a:lnTo>
                  <a:pt x="0" y="0"/>
                </a:lnTo>
                <a:lnTo>
                  <a:pt x="0" y="21589"/>
                </a:lnTo>
                <a:lnTo>
                  <a:pt x="14861" y="21589"/>
                </a:ln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0" name="Oval">
            <a:extLst>
              <a:ext uri="{FF2B5EF4-FFF2-40B4-BE49-F238E27FC236}">
                <a16:creationId xmlns:a16="http://schemas.microsoft.com/office/drawing/2014/main" id="{D9300C9D-D4CA-F6FF-A821-3BC3294FE738}"/>
              </a:ext>
            </a:extLst>
          </p:cNvPr>
          <p:cNvSpPr/>
          <p:nvPr/>
        </p:nvSpPr>
        <p:spPr>
          <a:xfrm>
            <a:off x="5726626" y="2900110"/>
            <a:ext cx="687958" cy="1731932"/>
          </a:xfrm>
          <a:prstGeom prst="ellipse">
            <a:avLst/>
          </a:prstGeom>
          <a:solidFill>
            <a:schemeClr val="accent4">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1" name="Oval">
            <a:extLst>
              <a:ext uri="{FF2B5EF4-FFF2-40B4-BE49-F238E27FC236}">
                <a16:creationId xmlns:a16="http://schemas.microsoft.com/office/drawing/2014/main" id="{034E609C-B0A3-ABB0-3DE7-6F23E1DE257C}"/>
              </a:ext>
            </a:extLst>
          </p:cNvPr>
          <p:cNvSpPr/>
          <p:nvPr/>
        </p:nvSpPr>
        <p:spPr>
          <a:xfrm>
            <a:off x="5915813" y="3381680"/>
            <a:ext cx="306143" cy="768792"/>
          </a:xfrm>
          <a:prstGeom prst="ellipse">
            <a:avLst/>
          </a:prstGeom>
          <a:solidFill>
            <a:schemeClr val="bg1">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4" name="Shape">
            <a:extLst>
              <a:ext uri="{FF2B5EF4-FFF2-40B4-BE49-F238E27FC236}">
                <a16:creationId xmlns:a16="http://schemas.microsoft.com/office/drawing/2014/main" id="{E6FA58CE-285E-2646-700E-EF78958B5B7D}"/>
              </a:ext>
            </a:extLst>
          </p:cNvPr>
          <p:cNvSpPr/>
          <p:nvPr/>
        </p:nvSpPr>
        <p:spPr>
          <a:xfrm>
            <a:off x="4935474" y="2900110"/>
            <a:ext cx="1103313" cy="1731932"/>
          </a:xfrm>
          <a:custGeom>
            <a:avLst/>
            <a:gdLst/>
            <a:ahLst/>
            <a:cxnLst>
              <a:cxn ang="0">
                <a:pos x="wd2" y="hd2"/>
              </a:cxn>
              <a:cxn ang="5400000">
                <a:pos x="wd2" y="hd2"/>
              </a:cxn>
              <a:cxn ang="10800000">
                <a:pos x="wd2" y="hd2"/>
              </a:cxn>
              <a:cxn ang="16200000">
                <a:pos x="wd2" y="hd2"/>
              </a:cxn>
            </a:cxnLst>
            <a:rect l="0" t="0" r="r" b="b"/>
            <a:pathLst>
              <a:path w="21600" h="21600" extrusionOk="0">
                <a:moveTo>
                  <a:pt x="14866" y="21600"/>
                </a:moveTo>
                <a:cubicBezTo>
                  <a:pt x="18586" y="21600"/>
                  <a:pt x="21600" y="16763"/>
                  <a:pt x="21600" y="10800"/>
                </a:cubicBezTo>
                <a:cubicBezTo>
                  <a:pt x="21600" y="4837"/>
                  <a:pt x="18586" y="0"/>
                  <a:pt x="14866" y="0"/>
                </a:cubicBezTo>
                <a:lnTo>
                  <a:pt x="0" y="0"/>
                </a:lnTo>
                <a:lnTo>
                  <a:pt x="0" y="21589"/>
                </a:lnTo>
                <a:lnTo>
                  <a:pt x="14866" y="21589"/>
                </a:ln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6" name="Oval">
            <a:extLst>
              <a:ext uri="{FF2B5EF4-FFF2-40B4-BE49-F238E27FC236}">
                <a16:creationId xmlns:a16="http://schemas.microsoft.com/office/drawing/2014/main" id="{0499F567-4AFF-5220-C2AA-315B5F9DF3EC}"/>
              </a:ext>
            </a:extLst>
          </p:cNvPr>
          <p:cNvSpPr/>
          <p:nvPr/>
        </p:nvSpPr>
        <p:spPr>
          <a:xfrm>
            <a:off x="4582896" y="2900110"/>
            <a:ext cx="687958" cy="1731932"/>
          </a:xfrm>
          <a:prstGeom prst="ellipse">
            <a:avLst/>
          </a:prstGeom>
          <a:solidFill>
            <a:schemeClr val="accent3">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7" name="Oval">
            <a:extLst>
              <a:ext uri="{FF2B5EF4-FFF2-40B4-BE49-F238E27FC236}">
                <a16:creationId xmlns:a16="http://schemas.microsoft.com/office/drawing/2014/main" id="{F40CB98D-652D-780E-BB81-85A29FE3CA03}"/>
              </a:ext>
            </a:extLst>
          </p:cNvPr>
          <p:cNvSpPr/>
          <p:nvPr/>
        </p:nvSpPr>
        <p:spPr>
          <a:xfrm>
            <a:off x="4772084" y="3381680"/>
            <a:ext cx="306142" cy="768792"/>
          </a:xfrm>
          <a:prstGeom prst="ellipse">
            <a:avLst/>
          </a:prstGeom>
          <a:solidFill>
            <a:schemeClr val="bg1">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8" name="Shape">
            <a:extLst>
              <a:ext uri="{FF2B5EF4-FFF2-40B4-BE49-F238E27FC236}">
                <a16:creationId xmlns:a16="http://schemas.microsoft.com/office/drawing/2014/main" id="{113FF6BB-A9F4-3827-AD6E-CD2CEAB31019}"/>
              </a:ext>
            </a:extLst>
          </p:cNvPr>
          <p:cNvSpPr/>
          <p:nvPr/>
        </p:nvSpPr>
        <p:spPr>
          <a:xfrm>
            <a:off x="3826143" y="2900110"/>
            <a:ext cx="1103313" cy="1731932"/>
          </a:xfrm>
          <a:custGeom>
            <a:avLst/>
            <a:gdLst/>
            <a:ahLst/>
            <a:cxnLst>
              <a:cxn ang="0">
                <a:pos x="wd2" y="hd2"/>
              </a:cxn>
              <a:cxn ang="5400000">
                <a:pos x="wd2" y="hd2"/>
              </a:cxn>
              <a:cxn ang="10800000">
                <a:pos x="wd2" y="hd2"/>
              </a:cxn>
              <a:cxn ang="16200000">
                <a:pos x="wd2" y="hd2"/>
              </a:cxn>
            </a:cxnLst>
            <a:rect l="0" t="0" r="r" b="b"/>
            <a:pathLst>
              <a:path w="21600" h="21600" extrusionOk="0">
                <a:moveTo>
                  <a:pt x="14866" y="21600"/>
                </a:moveTo>
                <a:cubicBezTo>
                  <a:pt x="18586" y="21600"/>
                  <a:pt x="21600" y="16763"/>
                  <a:pt x="21600" y="10800"/>
                </a:cubicBezTo>
                <a:cubicBezTo>
                  <a:pt x="21600" y="4837"/>
                  <a:pt x="18586" y="0"/>
                  <a:pt x="14866" y="0"/>
                </a:cubicBezTo>
                <a:lnTo>
                  <a:pt x="0" y="0"/>
                </a:lnTo>
                <a:lnTo>
                  <a:pt x="0" y="21589"/>
                </a:lnTo>
                <a:lnTo>
                  <a:pt x="14866" y="21589"/>
                </a:ln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19" name="Oval">
            <a:extLst>
              <a:ext uri="{FF2B5EF4-FFF2-40B4-BE49-F238E27FC236}">
                <a16:creationId xmlns:a16="http://schemas.microsoft.com/office/drawing/2014/main" id="{6674A1CA-67AB-6D2B-6B9F-747BF4F63C25}"/>
              </a:ext>
            </a:extLst>
          </p:cNvPr>
          <p:cNvSpPr/>
          <p:nvPr/>
        </p:nvSpPr>
        <p:spPr>
          <a:xfrm>
            <a:off x="3464965" y="2900110"/>
            <a:ext cx="687958" cy="1731932"/>
          </a:xfrm>
          <a:prstGeom prst="ellipse">
            <a:avLst/>
          </a:prstGeom>
          <a:solidFill>
            <a:schemeClr val="accent2">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0" name="Oval">
            <a:extLst>
              <a:ext uri="{FF2B5EF4-FFF2-40B4-BE49-F238E27FC236}">
                <a16:creationId xmlns:a16="http://schemas.microsoft.com/office/drawing/2014/main" id="{12CC088A-11F3-8DE2-2725-976682DBC6E4}"/>
              </a:ext>
            </a:extLst>
          </p:cNvPr>
          <p:cNvSpPr/>
          <p:nvPr/>
        </p:nvSpPr>
        <p:spPr>
          <a:xfrm>
            <a:off x="3654154" y="3381680"/>
            <a:ext cx="306142" cy="768792"/>
          </a:xfrm>
          <a:prstGeom prst="ellipse">
            <a:avLst/>
          </a:prstGeom>
          <a:solidFill>
            <a:schemeClr val="bg1">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1" name="Shape">
            <a:extLst>
              <a:ext uri="{FF2B5EF4-FFF2-40B4-BE49-F238E27FC236}">
                <a16:creationId xmlns:a16="http://schemas.microsoft.com/office/drawing/2014/main" id="{BC12A6C1-3E47-BE56-635A-0F8539FE214D}"/>
              </a:ext>
            </a:extLst>
          </p:cNvPr>
          <p:cNvSpPr/>
          <p:nvPr/>
        </p:nvSpPr>
        <p:spPr>
          <a:xfrm>
            <a:off x="2682413" y="2900110"/>
            <a:ext cx="1103313" cy="1731932"/>
          </a:xfrm>
          <a:custGeom>
            <a:avLst/>
            <a:gdLst/>
            <a:ahLst/>
            <a:cxnLst>
              <a:cxn ang="0">
                <a:pos x="wd2" y="hd2"/>
              </a:cxn>
              <a:cxn ang="5400000">
                <a:pos x="wd2" y="hd2"/>
              </a:cxn>
              <a:cxn ang="10800000">
                <a:pos x="wd2" y="hd2"/>
              </a:cxn>
              <a:cxn ang="16200000">
                <a:pos x="wd2" y="hd2"/>
              </a:cxn>
            </a:cxnLst>
            <a:rect l="0" t="0" r="r" b="b"/>
            <a:pathLst>
              <a:path w="21600" h="21600" extrusionOk="0">
                <a:moveTo>
                  <a:pt x="14866" y="21600"/>
                </a:moveTo>
                <a:cubicBezTo>
                  <a:pt x="18586" y="21600"/>
                  <a:pt x="21600" y="16763"/>
                  <a:pt x="21600" y="10800"/>
                </a:cubicBezTo>
                <a:cubicBezTo>
                  <a:pt x="21600" y="4837"/>
                  <a:pt x="18586" y="0"/>
                  <a:pt x="14866" y="0"/>
                </a:cubicBezTo>
                <a:lnTo>
                  <a:pt x="0" y="0"/>
                </a:lnTo>
                <a:lnTo>
                  <a:pt x="0" y="21589"/>
                </a:lnTo>
                <a:lnTo>
                  <a:pt x="14866" y="21589"/>
                </a:lnTo>
                <a:close/>
              </a:path>
            </a:pathLst>
          </a:custGeom>
          <a:solidFill>
            <a:schemeClr val="accent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2" name="Oval">
            <a:extLst>
              <a:ext uri="{FF2B5EF4-FFF2-40B4-BE49-F238E27FC236}">
                <a16:creationId xmlns:a16="http://schemas.microsoft.com/office/drawing/2014/main" id="{483E873D-7C62-4A41-6E1C-4068CD49B3BC}"/>
              </a:ext>
            </a:extLst>
          </p:cNvPr>
          <p:cNvSpPr/>
          <p:nvPr/>
        </p:nvSpPr>
        <p:spPr>
          <a:xfrm>
            <a:off x="2321236" y="2900110"/>
            <a:ext cx="687958" cy="1731932"/>
          </a:xfrm>
          <a:prstGeom prst="ellipse">
            <a:avLst/>
          </a:prstGeom>
          <a:solidFill>
            <a:schemeClr val="accent1">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3" name="Oval">
            <a:extLst>
              <a:ext uri="{FF2B5EF4-FFF2-40B4-BE49-F238E27FC236}">
                <a16:creationId xmlns:a16="http://schemas.microsoft.com/office/drawing/2014/main" id="{D98B0AAA-331A-692C-5876-14578D674690}"/>
              </a:ext>
            </a:extLst>
          </p:cNvPr>
          <p:cNvSpPr/>
          <p:nvPr/>
        </p:nvSpPr>
        <p:spPr>
          <a:xfrm>
            <a:off x="2510424" y="3381680"/>
            <a:ext cx="306142" cy="768792"/>
          </a:xfrm>
          <a:prstGeom prst="ellipse">
            <a:avLst/>
          </a:prstGeom>
          <a:solidFill>
            <a:schemeClr val="bg1">
              <a:lumMod val="8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a:p>
        </p:txBody>
      </p:sp>
      <p:sp>
        <p:nvSpPr>
          <p:cNvPr id="24" name="TextBox 39">
            <a:extLst>
              <a:ext uri="{FF2B5EF4-FFF2-40B4-BE49-F238E27FC236}">
                <a16:creationId xmlns:a16="http://schemas.microsoft.com/office/drawing/2014/main" id="{CE03313C-C469-B529-AFD5-59F123473EBD}"/>
              </a:ext>
            </a:extLst>
          </p:cNvPr>
          <p:cNvSpPr txBox="1"/>
          <p:nvPr/>
        </p:nvSpPr>
        <p:spPr>
          <a:xfrm>
            <a:off x="2486940" y="4249803"/>
            <a:ext cx="380233" cy="3231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bg1"/>
                </a:solidFill>
              </a:rPr>
              <a:t>01</a:t>
            </a:r>
          </a:p>
        </p:txBody>
      </p:sp>
      <p:sp>
        <p:nvSpPr>
          <p:cNvPr id="27" name="TextBox 40">
            <a:extLst>
              <a:ext uri="{FF2B5EF4-FFF2-40B4-BE49-F238E27FC236}">
                <a16:creationId xmlns:a16="http://schemas.microsoft.com/office/drawing/2014/main" id="{7CDFD3CB-0251-71E9-A130-F257FD5BEB42}"/>
              </a:ext>
            </a:extLst>
          </p:cNvPr>
          <p:cNvSpPr txBox="1"/>
          <p:nvPr/>
        </p:nvSpPr>
        <p:spPr>
          <a:xfrm>
            <a:off x="4769807" y="4249803"/>
            <a:ext cx="380233" cy="3231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bg1"/>
                </a:solidFill>
              </a:rPr>
              <a:t>03</a:t>
            </a:r>
          </a:p>
        </p:txBody>
      </p:sp>
      <p:sp>
        <p:nvSpPr>
          <p:cNvPr id="29" name="TextBox 41">
            <a:extLst>
              <a:ext uri="{FF2B5EF4-FFF2-40B4-BE49-F238E27FC236}">
                <a16:creationId xmlns:a16="http://schemas.microsoft.com/office/drawing/2014/main" id="{28EAAE44-60C5-91AB-1BE6-0A4A34A99945}"/>
              </a:ext>
            </a:extLst>
          </p:cNvPr>
          <p:cNvSpPr txBox="1"/>
          <p:nvPr/>
        </p:nvSpPr>
        <p:spPr>
          <a:xfrm>
            <a:off x="7065691" y="4249803"/>
            <a:ext cx="380233" cy="3231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bg1"/>
                </a:solidFill>
              </a:rPr>
              <a:t>05</a:t>
            </a:r>
          </a:p>
        </p:txBody>
      </p:sp>
      <p:sp>
        <p:nvSpPr>
          <p:cNvPr id="30" name="TextBox 43">
            <a:extLst>
              <a:ext uri="{FF2B5EF4-FFF2-40B4-BE49-F238E27FC236}">
                <a16:creationId xmlns:a16="http://schemas.microsoft.com/office/drawing/2014/main" id="{8D6781CD-8852-4167-73A5-F8D9C7EDF161}"/>
              </a:ext>
            </a:extLst>
          </p:cNvPr>
          <p:cNvSpPr txBox="1"/>
          <p:nvPr/>
        </p:nvSpPr>
        <p:spPr>
          <a:xfrm>
            <a:off x="3656834" y="2975022"/>
            <a:ext cx="380233" cy="3231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bg1"/>
                </a:solidFill>
              </a:rPr>
              <a:t>02</a:t>
            </a:r>
          </a:p>
        </p:txBody>
      </p:sp>
      <p:sp>
        <p:nvSpPr>
          <p:cNvPr id="31" name="TextBox 44">
            <a:extLst>
              <a:ext uri="{FF2B5EF4-FFF2-40B4-BE49-F238E27FC236}">
                <a16:creationId xmlns:a16="http://schemas.microsoft.com/office/drawing/2014/main" id="{048BFDC7-C48B-58E6-20B7-78C103088DB0}"/>
              </a:ext>
            </a:extLst>
          </p:cNvPr>
          <p:cNvSpPr txBox="1"/>
          <p:nvPr/>
        </p:nvSpPr>
        <p:spPr>
          <a:xfrm>
            <a:off x="5939701" y="2975022"/>
            <a:ext cx="380233" cy="3231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bg1"/>
                </a:solidFill>
              </a:rPr>
              <a:t>04</a:t>
            </a:r>
          </a:p>
        </p:txBody>
      </p:sp>
      <p:sp>
        <p:nvSpPr>
          <p:cNvPr id="32" name="TextBox 45">
            <a:extLst>
              <a:ext uri="{FF2B5EF4-FFF2-40B4-BE49-F238E27FC236}">
                <a16:creationId xmlns:a16="http://schemas.microsoft.com/office/drawing/2014/main" id="{872AAD5A-BB16-5343-9B09-79D33F1ADA0E}"/>
              </a:ext>
            </a:extLst>
          </p:cNvPr>
          <p:cNvSpPr txBox="1"/>
          <p:nvPr/>
        </p:nvSpPr>
        <p:spPr>
          <a:xfrm>
            <a:off x="8235585" y="2975022"/>
            <a:ext cx="380233" cy="3231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a:solidFill>
                  <a:schemeClr val="bg1"/>
                </a:solidFill>
              </a:rPr>
              <a:t>06</a:t>
            </a:r>
            <a:endParaRPr lang="en-US" sz="1500" b="1" dirty="0">
              <a:solidFill>
                <a:schemeClr val="bg1"/>
              </a:solidFill>
            </a:endParaRPr>
          </a:p>
        </p:txBody>
      </p:sp>
      <p:pic>
        <p:nvPicPr>
          <p:cNvPr id="34" name="Graphic 47" descr="Bullseye with solid fill">
            <a:extLst>
              <a:ext uri="{FF2B5EF4-FFF2-40B4-BE49-F238E27FC236}">
                <a16:creationId xmlns:a16="http://schemas.microsoft.com/office/drawing/2014/main" id="{CBB9D601-AC69-DDF4-8940-E87D018224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84083" y="3526577"/>
            <a:ext cx="539500" cy="539500"/>
          </a:xfrm>
          <a:prstGeom prst="rect">
            <a:avLst/>
          </a:prstGeom>
        </p:spPr>
      </p:pic>
      <p:pic>
        <p:nvPicPr>
          <p:cNvPr id="35" name="Graphic 48" descr="Database with solid fill">
            <a:extLst>
              <a:ext uri="{FF2B5EF4-FFF2-40B4-BE49-F238E27FC236}">
                <a16:creationId xmlns:a16="http://schemas.microsoft.com/office/drawing/2014/main" id="{DD07EB69-98F6-6A66-B102-EDB7243A707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3346" y="3526577"/>
            <a:ext cx="539500" cy="539500"/>
          </a:xfrm>
          <a:prstGeom prst="rect">
            <a:avLst/>
          </a:prstGeom>
        </p:spPr>
      </p:pic>
      <p:pic>
        <p:nvPicPr>
          <p:cNvPr id="36" name="Graphic 49" descr="Gears with solid fill">
            <a:extLst>
              <a:ext uri="{FF2B5EF4-FFF2-40B4-BE49-F238E27FC236}">
                <a16:creationId xmlns:a16="http://schemas.microsoft.com/office/drawing/2014/main" id="{C64EBC9D-D295-70EF-2CA2-3092CC861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34992" y="3496326"/>
            <a:ext cx="539500" cy="539500"/>
          </a:xfrm>
          <a:prstGeom prst="rect">
            <a:avLst/>
          </a:prstGeom>
        </p:spPr>
      </p:pic>
      <p:pic>
        <p:nvPicPr>
          <p:cNvPr id="37" name="Graphic 50" descr="Hourglass 30% with solid fill">
            <a:extLst>
              <a:ext uri="{FF2B5EF4-FFF2-40B4-BE49-F238E27FC236}">
                <a16:creationId xmlns:a16="http://schemas.microsoft.com/office/drawing/2014/main" id="{3C7FF28A-0ED6-2066-846F-0457037AD12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628085" y="3496326"/>
            <a:ext cx="539500" cy="539500"/>
          </a:xfrm>
          <a:prstGeom prst="rect">
            <a:avLst/>
          </a:prstGeom>
        </p:spPr>
      </p:pic>
      <p:grpSp>
        <p:nvGrpSpPr>
          <p:cNvPr id="39" name="Group 32">
            <a:extLst>
              <a:ext uri="{FF2B5EF4-FFF2-40B4-BE49-F238E27FC236}">
                <a16:creationId xmlns:a16="http://schemas.microsoft.com/office/drawing/2014/main" id="{0AE002C5-E7F4-C0DB-A3F5-58E4AD46302A}"/>
              </a:ext>
            </a:extLst>
          </p:cNvPr>
          <p:cNvGrpSpPr/>
          <p:nvPr/>
        </p:nvGrpSpPr>
        <p:grpSpPr>
          <a:xfrm>
            <a:off x="737096" y="4486381"/>
            <a:ext cx="3080774" cy="1013784"/>
            <a:chOff x="332936" y="4252228"/>
            <a:chExt cx="2926080" cy="1351711"/>
          </a:xfrm>
        </p:grpSpPr>
        <p:sp>
          <p:nvSpPr>
            <p:cNvPr id="55" name="TextBox 33">
              <a:extLst>
                <a:ext uri="{FF2B5EF4-FFF2-40B4-BE49-F238E27FC236}">
                  <a16:creationId xmlns:a16="http://schemas.microsoft.com/office/drawing/2014/main" id="{FCAF3296-35DE-7944-4097-B806F0D8537A}"/>
                </a:ext>
              </a:extLst>
            </p:cNvPr>
            <p:cNvSpPr txBox="1"/>
            <p:nvPr/>
          </p:nvSpPr>
          <p:spPr>
            <a:xfrm>
              <a:off x="332936" y="4252228"/>
              <a:ext cx="2926080" cy="86177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solidFill>
                    <a:schemeClr val="tx2"/>
                  </a:solidFill>
                </a:rPr>
                <a:t>Modélisation de la demande</a:t>
              </a:r>
            </a:p>
          </p:txBody>
        </p:sp>
        <p:sp>
          <p:nvSpPr>
            <p:cNvPr id="56" name="TextBox 34">
              <a:extLst>
                <a:ext uri="{FF2B5EF4-FFF2-40B4-BE49-F238E27FC236}">
                  <a16:creationId xmlns:a16="http://schemas.microsoft.com/office/drawing/2014/main" id="{D4AED1F2-9034-718F-FC42-9D7DC6D7D719}"/>
                </a:ext>
              </a:extLst>
            </p:cNvPr>
            <p:cNvSpPr txBox="1"/>
            <p:nvPr/>
          </p:nvSpPr>
          <p:spPr>
            <a:xfrm>
              <a:off x="332936" y="5111497"/>
              <a:ext cx="2926080" cy="49244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just">
                <a:buFont typeface="Wingdings" panose="05000000000000000000" pitchFamily="2" charset="2"/>
                <a:buChar char="ü"/>
              </a:pPr>
              <a:r>
                <a:rPr lang="en-US" sz="900" noProof="1">
                  <a:solidFill>
                    <a:schemeClr val="tx1">
                      <a:lumMod val="65000"/>
                      <a:lumOff val="35000"/>
                    </a:schemeClr>
                  </a:solidFill>
                </a:rPr>
                <a:t>Prise de connaissance du cahier des charges;</a:t>
              </a:r>
            </a:p>
            <a:p>
              <a:pPr marL="228600" indent="-228600" algn="just">
                <a:buFont typeface="Wingdings" panose="05000000000000000000" pitchFamily="2" charset="2"/>
                <a:buChar char="ü"/>
              </a:pPr>
              <a:r>
                <a:rPr lang="en-US" sz="900" noProof="1">
                  <a:solidFill>
                    <a:schemeClr val="tx1">
                      <a:lumMod val="65000"/>
                      <a:lumOff val="35000"/>
                    </a:schemeClr>
                  </a:solidFill>
                </a:rPr>
                <a:t>Modélisation UML.</a:t>
              </a:r>
            </a:p>
          </p:txBody>
        </p:sp>
      </p:grpSp>
      <p:grpSp>
        <p:nvGrpSpPr>
          <p:cNvPr id="40" name="Group 35">
            <a:extLst>
              <a:ext uri="{FF2B5EF4-FFF2-40B4-BE49-F238E27FC236}">
                <a16:creationId xmlns:a16="http://schemas.microsoft.com/office/drawing/2014/main" id="{B7BD836D-D08A-C67A-2447-03D15B57B1C2}"/>
              </a:ext>
            </a:extLst>
          </p:cNvPr>
          <p:cNvGrpSpPr/>
          <p:nvPr/>
        </p:nvGrpSpPr>
        <p:grpSpPr>
          <a:xfrm>
            <a:off x="2748237" y="1874920"/>
            <a:ext cx="1898751" cy="875284"/>
            <a:chOff x="332936" y="2596988"/>
            <a:chExt cx="2926080" cy="1167044"/>
          </a:xfrm>
        </p:grpSpPr>
        <p:sp>
          <p:nvSpPr>
            <p:cNvPr id="53" name="TextBox 36">
              <a:extLst>
                <a:ext uri="{FF2B5EF4-FFF2-40B4-BE49-F238E27FC236}">
                  <a16:creationId xmlns:a16="http://schemas.microsoft.com/office/drawing/2014/main" id="{674FEAEF-B218-9048-030F-EEB7501B5698}"/>
                </a:ext>
              </a:extLst>
            </p:cNvPr>
            <p:cNvSpPr txBox="1"/>
            <p:nvPr/>
          </p:nvSpPr>
          <p:spPr>
            <a:xfrm>
              <a:off x="332936" y="2596988"/>
              <a:ext cx="2926080" cy="49244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solidFill>
                    <a:schemeClr val="accent2">
                      <a:lumMod val="75000"/>
                    </a:schemeClr>
                  </a:solidFill>
                </a:rPr>
                <a:t>Base de données</a:t>
              </a:r>
            </a:p>
          </p:txBody>
        </p:sp>
        <p:sp>
          <p:nvSpPr>
            <p:cNvPr id="54" name="TextBox 37">
              <a:extLst>
                <a:ext uri="{FF2B5EF4-FFF2-40B4-BE49-F238E27FC236}">
                  <a16:creationId xmlns:a16="http://schemas.microsoft.com/office/drawing/2014/main" id="{D954AED0-B81E-60EE-C032-37679F1F2990}"/>
                </a:ext>
              </a:extLst>
            </p:cNvPr>
            <p:cNvSpPr txBox="1"/>
            <p:nvPr/>
          </p:nvSpPr>
          <p:spPr>
            <a:xfrm>
              <a:off x="332936" y="3086925"/>
              <a:ext cx="2926080" cy="677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Wingdings" panose="05000000000000000000" pitchFamily="2" charset="2"/>
                <a:buChar char="ü"/>
              </a:pPr>
              <a:r>
                <a:rPr lang="en-US" sz="900" noProof="1">
                  <a:solidFill>
                    <a:schemeClr val="tx1">
                      <a:lumMod val="65000"/>
                      <a:lumOff val="35000"/>
                    </a:schemeClr>
                  </a:solidFill>
                </a:rPr>
                <a:t>Modélisation de la base de données. Conception du modèle E/R;</a:t>
              </a:r>
            </a:p>
            <a:p>
              <a:pPr marL="171450" indent="-171450" algn="just">
                <a:buFont typeface="Wingdings" panose="05000000000000000000" pitchFamily="2" charset="2"/>
                <a:buChar char="ü"/>
              </a:pPr>
              <a:r>
                <a:rPr lang="en-US" sz="900" noProof="1">
                  <a:solidFill>
                    <a:schemeClr val="tx1">
                      <a:lumMod val="65000"/>
                      <a:lumOff val="35000"/>
                    </a:schemeClr>
                  </a:solidFill>
                </a:rPr>
                <a:t>Modèle relationnel.</a:t>
              </a:r>
            </a:p>
          </p:txBody>
        </p:sp>
      </p:grpSp>
      <p:grpSp>
        <p:nvGrpSpPr>
          <p:cNvPr id="41" name="Group 38">
            <a:extLst>
              <a:ext uri="{FF2B5EF4-FFF2-40B4-BE49-F238E27FC236}">
                <a16:creationId xmlns:a16="http://schemas.microsoft.com/office/drawing/2014/main" id="{C7B16B8C-B420-2365-714E-858D090F3412}"/>
              </a:ext>
            </a:extLst>
          </p:cNvPr>
          <p:cNvGrpSpPr/>
          <p:nvPr/>
        </p:nvGrpSpPr>
        <p:grpSpPr>
          <a:xfrm>
            <a:off x="5112282" y="1874920"/>
            <a:ext cx="1898751" cy="736785"/>
            <a:chOff x="332936" y="2596988"/>
            <a:chExt cx="2926080" cy="982379"/>
          </a:xfrm>
        </p:grpSpPr>
        <p:sp>
          <p:nvSpPr>
            <p:cNvPr id="51" name="TextBox 39">
              <a:extLst>
                <a:ext uri="{FF2B5EF4-FFF2-40B4-BE49-F238E27FC236}">
                  <a16:creationId xmlns:a16="http://schemas.microsoft.com/office/drawing/2014/main" id="{77D4E462-FDD1-4CF9-0153-ECCD54D619C0}"/>
                </a:ext>
              </a:extLst>
            </p:cNvPr>
            <p:cNvSpPr txBox="1"/>
            <p:nvPr/>
          </p:nvSpPr>
          <p:spPr>
            <a:xfrm>
              <a:off x="332936" y="2596988"/>
              <a:ext cx="2926080" cy="49244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solidFill>
                    <a:schemeClr val="accent4">
                      <a:lumMod val="50000"/>
                    </a:schemeClr>
                  </a:solidFill>
                </a:rPr>
                <a:t>DAO</a:t>
              </a:r>
            </a:p>
          </p:txBody>
        </p:sp>
        <p:sp>
          <p:nvSpPr>
            <p:cNvPr id="52" name="TextBox 40">
              <a:extLst>
                <a:ext uri="{FF2B5EF4-FFF2-40B4-BE49-F238E27FC236}">
                  <a16:creationId xmlns:a16="http://schemas.microsoft.com/office/drawing/2014/main" id="{AC637DF5-E5B3-ECB0-0B12-E6259F94A3EA}"/>
                </a:ext>
              </a:extLst>
            </p:cNvPr>
            <p:cNvSpPr txBox="1"/>
            <p:nvPr/>
          </p:nvSpPr>
          <p:spPr>
            <a:xfrm>
              <a:off x="332936" y="3086925"/>
              <a:ext cx="2926080" cy="49244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Wingdings" panose="05000000000000000000" pitchFamily="2" charset="2"/>
                <a:buChar char="ü"/>
              </a:pPr>
              <a:r>
                <a:rPr lang="en-US" sz="900" noProof="1">
                  <a:solidFill>
                    <a:schemeClr val="tx1">
                      <a:lumMod val="65000"/>
                      <a:lumOff val="35000"/>
                    </a:schemeClr>
                  </a:solidFill>
                </a:rPr>
                <a:t>Mise en place du patron de conception DAO. 	;</a:t>
              </a:r>
            </a:p>
          </p:txBody>
        </p:sp>
      </p:grpSp>
      <p:grpSp>
        <p:nvGrpSpPr>
          <p:cNvPr id="42" name="Group 41">
            <a:extLst>
              <a:ext uri="{FF2B5EF4-FFF2-40B4-BE49-F238E27FC236}">
                <a16:creationId xmlns:a16="http://schemas.microsoft.com/office/drawing/2014/main" id="{04FDFB70-AF32-D11B-9C9A-050F1248D848}"/>
              </a:ext>
            </a:extLst>
          </p:cNvPr>
          <p:cNvGrpSpPr/>
          <p:nvPr/>
        </p:nvGrpSpPr>
        <p:grpSpPr>
          <a:xfrm>
            <a:off x="7476326" y="1874917"/>
            <a:ext cx="1898751" cy="598284"/>
            <a:chOff x="332936" y="2596988"/>
            <a:chExt cx="2926080" cy="797712"/>
          </a:xfrm>
        </p:grpSpPr>
        <p:sp>
          <p:nvSpPr>
            <p:cNvPr id="49" name="TextBox 42">
              <a:extLst>
                <a:ext uri="{FF2B5EF4-FFF2-40B4-BE49-F238E27FC236}">
                  <a16:creationId xmlns:a16="http://schemas.microsoft.com/office/drawing/2014/main" id="{65822CD1-C7C9-1A53-5FEA-03F9FBFFFF3F}"/>
                </a:ext>
              </a:extLst>
            </p:cNvPr>
            <p:cNvSpPr txBox="1"/>
            <p:nvPr/>
          </p:nvSpPr>
          <p:spPr>
            <a:xfrm>
              <a:off x="332936" y="2596988"/>
              <a:ext cx="2926080" cy="49244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solidFill>
                    <a:schemeClr val="accent6">
                      <a:lumMod val="75000"/>
                    </a:schemeClr>
                  </a:solidFill>
                </a:rPr>
                <a:t>Recette</a:t>
              </a:r>
            </a:p>
          </p:txBody>
        </p:sp>
        <p:sp>
          <p:nvSpPr>
            <p:cNvPr id="50" name="TextBox 43">
              <a:extLst>
                <a:ext uri="{FF2B5EF4-FFF2-40B4-BE49-F238E27FC236}">
                  <a16:creationId xmlns:a16="http://schemas.microsoft.com/office/drawing/2014/main" id="{A1ED21F6-C0EA-C8E8-3989-663644E7D873}"/>
                </a:ext>
              </a:extLst>
            </p:cNvPr>
            <p:cNvSpPr txBox="1"/>
            <p:nvPr/>
          </p:nvSpPr>
          <p:spPr>
            <a:xfrm>
              <a:off x="332936" y="3086924"/>
              <a:ext cx="2926080" cy="30777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Wingdings" panose="05000000000000000000" pitchFamily="2" charset="2"/>
                <a:buChar char="ü"/>
              </a:pPr>
              <a:r>
                <a:rPr lang="en-US" sz="900" noProof="1">
                  <a:solidFill>
                    <a:schemeClr val="tx1">
                      <a:lumMod val="65000"/>
                      <a:lumOff val="35000"/>
                    </a:schemeClr>
                  </a:solidFill>
                </a:rPr>
                <a:t>Validation du cahier des charges.</a:t>
              </a:r>
            </a:p>
          </p:txBody>
        </p:sp>
      </p:grpSp>
      <p:grpSp>
        <p:nvGrpSpPr>
          <p:cNvPr id="43" name="Group 44">
            <a:extLst>
              <a:ext uri="{FF2B5EF4-FFF2-40B4-BE49-F238E27FC236}">
                <a16:creationId xmlns:a16="http://schemas.microsoft.com/office/drawing/2014/main" id="{94798C5A-9B7B-5E94-D8A4-31E2A19AAD5D}"/>
              </a:ext>
            </a:extLst>
          </p:cNvPr>
          <p:cNvGrpSpPr/>
          <p:nvPr/>
        </p:nvGrpSpPr>
        <p:grpSpPr>
          <a:xfrm>
            <a:off x="4064746" y="4776940"/>
            <a:ext cx="1898751" cy="736785"/>
            <a:chOff x="332936" y="4621560"/>
            <a:chExt cx="2926080" cy="982379"/>
          </a:xfrm>
        </p:grpSpPr>
        <p:sp>
          <p:nvSpPr>
            <p:cNvPr id="47" name="TextBox 45">
              <a:extLst>
                <a:ext uri="{FF2B5EF4-FFF2-40B4-BE49-F238E27FC236}">
                  <a16:creationId xmlns:a16="http://schemas.microsoft.com/office/drawing/2014/main" id="{E1AE436A-531D-4FF2-E893-412014AB126F}"/>
                </a:ext>
              </a:extLst>
            </p:cNvPr>
            <p:cNvSpPr txBox="1"/>
            <p:nvPr/>
          </p:nvSpPr>
          <p:spPr>
            <a:xfrm>
              <a:off x="332936" y="4621560"/>
              <a:ext cx="2926080" cy="49244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solidFill>
                    <a:schemeClr val="accent3">
                      <a:lumMod val="50000"/>
                    </a:schemeClr>
                  </a:solidFill>
                </a:rPr>
                <a:t>Interface utilisateur</a:t>
              </a:r>
            </a:p>
          </p:txBody>
        </p:sp>
        <p:sp>
          <p:nvSpPr>
            <p:cNvPr id="48" name="TextBox 46">
              <a:extLst>
                <a:ext uri="{FF2B5EF4-FFF2-40B4-BE49-F238E27FC236}">
                  <a16:creationId xmlns:a16="http://schemas.microsoft.com/office/drawing/2014/main" id="{BD665796-3F42-EA53-7F9F-DDAAB9E96E65}"/>
                </a:ext>
              </a:extLst>
            </p:cNvPr>
            <p:cNvSpPr txBox="1"/>
            <p:nvPr/>
          </p:nvSpPr>
          <p:spPr>
            <a:xfrm>
              <a:off x="332936" y="5111497"/>
              <a:ext cx="2926080" cy="49244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Wingdings" panose="05000000000000000000" pitchFamily="2" charset="2"/>
                <a:buChar char="ü"/>
              </a:pPr>
              <a:r>
                <a:rPr lang="en-US" sz="900" noProof="1">
                  <a:solidFill>
                    <a:schemeClr val="tx1">
                      <a:lumMod val="65000"/>
                      <a:lumOff val="35000"/>
                    </a:schemeClr>
                  </a:solidFill>
                </a:rPr>
                <a:t>Utilisation de scene builder;</a:t>
              </a:r>
            </a:p>
            <a:p>
              <a:pPr marL="171450" indent="-171450" algn="just">
                <a:buFont typeface="Wingdings" panose="05000000000000000000" pitchFamily="2" charset="2"/>
                <a:buChar char="ü"/>
              </a:pPr>
              <a:r>
                <a:rPr lang="en-US" sz="900" noProof="1">
                  <a:solidFill>
                    <a:schemeClr val="tx1">
                      <a:lumMod val="65000"/>
                      <a:lumOff val="35000"/>
                    </a:schemeClr>
                  </a:solidFill>
                </a:rPr>
                <a:t>Utilisation de css.</a:t>
              </a:r>
            </a:p>
          </p:txBody>
        </p:sp>
      </p:grpSp>
      <p:grpSp>
        <p:nvGrpSpPr>
          <p:cNvPr id="44" name="Group 47">
            <a:extLst>
              <a:ext uri="{FF2B5EF4-FFF2-40B4-BE49-F238E27FC236}">
                <a16:creationId xmlns:a16="http://schemas.microsoft.com/office/drawing/2014/main" id="{FEB0AC63-EE2B-58F2-E04F-A3AAAEFC46DA}"/>
              </a:ext>
            </a:extLst>
          </p:cNvPr>
          <p:cNvGrpSpPr/>
          <p:nvPr/>
        </p:nvGrpSpPr>
        <p:grpSpPr>
          <a:xfrm>
            <a:off x="6446615" y="4486381"/>
            <a:ext cx="2570063" cy="1157016"/>
            <a:chOff x="332936" y="4252228"/>
            <a:chExt cx="2926080" cy="1531437"/>
          </a:xfrm>
        </p:grpSpPr>
        <p:sp>
          <p:nvSpPr>
            <p:cNvPr id="45" name="TextBox 48">
              <a:extLst>
                <a:ext uri="{FF2B5EF4-FFF2-40B4-BE49-F238E27FC236}">
                  <a16:creationId xmlns:a16="http://schemas.microsoft.com/office/drawing/2014/main" id="{879B14DE-642C-E5DA-4963-0047320AC9B3}"/>
                </a:ext>
              </a:extLst>
            </p:cNvPr>
            <p:cNvSpPr txBox="1"/>
            <p:nvPr/>
          </p:nvSpPr>
          <p:spPr>
            <a:xfrm>
              <a:off x="332936" y="4252228"/>
              <a:ext cx="2926080" cy="86177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noProof="1">
                  <a:solidFill>
                    <a:schemeClr val="accent5"/>
                  </a:solidFill>
                </a:rPr>
                <a:t>Programmation &amp; Tests</a:t>
              </a:r>
            </a:p>
          </p:txBody>
        </p:sp>
        <p:sp>
          <p:nvSpPr>
            <p:cNvPr id="46" name="TextBox 49">
              <a:extLst>
                <a:ext uri="{FF2B5EF4-FFF2-40B4-BE49-F238E27FC236}">
                  <a16:creationId xmlns:a16="http://schemas.microsoft.com/office/drawing/2014/main" id="{888C3B9F-D2CE-7DA7-3F2C-8707FF6F9754}"/>
                </a:ext>
              </a:extLst>
            </p:cNvPr>
            <p:cNvSpPr txBox="1"/>
            <p:nvPr/>
          </p:nvSpPr>
          <p:spPr>
            <a:xfrm>
              <a:off x="332936" y="5111495"/>
              <a:ext cx="2926080" cy="67217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just">
                <a:buFont typeface="Wingdings" panose="05000000000000000000" pitchFamily="2" charset="2"/>
                <a:buChar char="ü"/>
              </a:pPr>
              <a:r>
                <a:rPr lang="en-US" sz="900" noProof="1">
                  <a:solidFill>
                    <a:schemeClr val="tx1">
                      <a:lumMod val="65000"/>
                      <a:lumOff val="35000"/>
                    </a:schemeClr>
                  </a:solidFill>
                </a:rPr>
                <a:t>Implémentation de la base de données, des controllers et de la DAO. </a:t>
              </a:r>
            </a:p>
            <a:p>
              <a:pPr marL="171450" indent="-171450" algn="just">
                <a:buFont typeface="Wingdings" panose="05000000000000000000" pitchFamily="2" charset="2"/>
                <a:buChar char="ü"/>
              </a:pPr>
              <a:r>
                <a:rPr lang="en-US" sz="900" noProof="1">
                  <a:solidFill>
                    <a:schemeClr val="tx1">
                      <a:lumMod val="65000"/>
                      <a:lumOff val="35000"/>
                    </a:schemeClr>
                  </a:solidFill>
                </a:rPr>
                <a:t>Test des méthodes.</a:t>
              </a:r>
            </a:p>
          </p:txBody>
        </p:sp>
      </p:grpSp>
      <p:grpSp>
        <p:nvGrpSpPr>
          <p:cNvPr id="62" name="Graphique 58" descr="Œil contour">
            <a:extLst>
              <a:ext uri="{FF2B5EF4-FFF2-40B4-BE49-F238E27FC236}">
                <a16:creationId xmlns:a16="http://schemas.microsoft.com/office/drawing/2014/main" id="{6FA798CB-3260-BFDE-CE97-151AD71F6DD1}"/>
              </a:ext>
            </a:extLst>
          </p:cNvPr>
          <p:cNvGrpSpPr>
            <a:grpSpLocks/>
          </p:cNvGrpSpPr>
          <p:nvPr/>
        </p:nvGrpSpPr>
        <p:grpSpPr>
          <a:xfrm>
            <a:off x="5378681" y="3665226"/>
            <a:ext cx="506698" cy="285832"/>
            <a:chOff x="5378681" y="3665226"/>
            <a:chExt cx="506698" cy="285832"/>
          </a:xfrm>
          <a:solidFill>
            <a:schemeClr val="tx1">
              <a:lumMod val="75000"/>
              <a:lumOff val="25000"/>
            </a:schemeClr>
          </a:solidFill>
        </p:grpSpPr>
        <p:sp>
          <p:nvSpPr>
            <p:cNvPr id="63" name="Forme libre : forme 62">
              <a:extLst>
                <a:ext uri="{FF2B5EF4-FFF2-40B4-BE49-F238E27FC236}">
                  <a16:creationId xmlns:a16="http://schemas.microsoft.com/office/drawing/2014/main" id="{95F05288-430E-E69F-4EF3-93C239268CB3}"/>
                </a:ext>
              </a:extLst>
            </p:cNvPr>
            <p:cNvSpPr>
              <a:spLocks/>
            </p:cNvSpPr>
            <p:nvPr/>
          </p:nvSpPr>
          <p:spPr>
            <a:xfrm>
              <a:off x="5378681" y="3665226"/>
              <a:ext cx="506698" cy="285832"/>
            </a:xfrm>
            <a:custGeom>
              <a:avLst/>
              <a:gdLst>
                <a:gd name="connsiteX0" fmla="*/ 505083 w 506698"/>
                <a:gd name="connsiteY0" fmla="*/ 138629 h 285832"/>
                <a:gd name="connsiteX1" fmla="*/ 253350 w 506698"/>
                <a:gd name="connsiteY1" fmla="*/ 0 h 285832"/>
                <a:gd name="connsiteX2" fmla="*/ 1616 w 506698"/>
                <a:gd name="connsiteY2" fmla="*/ 138629 h 285832"/>
                <a:gd name="connsiteX3" fmla="*/ 1616 w 506698"/>
                <a:gd name="connsiteY3" fmla="*/ 147204 h 285832"/>
                <a:gd name="connsiteX4" fmla="*/ 253350 w 506698"/>
                <a:gd name="connsiteY4" fmla="*/ 285832 h 285832"/>
                <a:gd name="connsiteX5" fmla="*/ 505083 w 506698"/>
                <a:gd name="connsiteY5" fmla="*/ 147204 h 285832"/>
                <a:gd name="connsiteX6" fmla="*/ 505083 w 506698"/>
                <a:gd name="connsiteY6" fmla="*/ 138629 h 285832"/>
                <a:gd name="connsiteX7" fmla="*/ 129922 w 506698"/>
                <a:gd name="connsiteY7" fmla="*/ 142916 h 285832"/>
                <a:gd name="connsiteX8" fmla="*/ 253350 w 506698"/>
                <a:gd name="connsiteY8" fmla="*/ 19489 h 285832"/>
                <a:gd name="connsiteX9" fmla="*/ 376777 w 506698"/>
                <a:gd name="connsiteY9" fmla="*/ 142916 h 285832"/>
                <a:gd name="connsiteX10" fmla="*/ 253350 w 506698"/>
                <a:gd name="connsiteY10" fmla="*/ 266344 h 285832"/>
                <a:gd name="connsiteX11" fmla="*/ 129922 w 506698"/>
                <a:gd name="connsiteY11" fmla="*/ 142916 h 285832"/>
                <a:gd name="connsiteX12" fmla="*/ 15323 w 506698"/>
                <a:gd name="connsiteY12" fmla="*/ 142916 h 285832"/>
                <a:gd name="connsiteX13" fmla="*/ 182619 w 506698"/>
                <a:gd name="connsiteY13" fmla="*/ 26342 h 285832"/>
                <a:gd name="connsiteX14" fmla="*/ 182671 w 506698"/>
                <a:gd name="connsiteY14" fmla="*/ 26452 h 285832"/>
                <a:gd name="connsiteX15" fmla="*/ 136496 w 506698"/>
                <a:gd name="connsiteY15" fmla="*/ 213204 h 285832"/>
                <a:gd name="connsiteX16" fmla="*/ 182671 w 506698"/>
                <a:gd name="connsiteY16" fmla="*/ 259380 h 285832"/>
                <a:gd name="connsiteX17" fmla="*/ 182619 w 506698"/>
                <a:gd name="connsiteY17" fmla="*/ 259490 h 285832"/>
                <a:gd name="connsiteX18" fmla="*/ 15323 w 506698"/>
                <a:gd name="connsiteY18" fmla="*/ 142916 h 285832"/>
                <a:gd name="connsiteX19" fmla="*/ 324080 w 506698"/>
                <a:gd name="connsiteY19" fmla="*/ 259490 h 285832"/>
                <a:gd name="connsiteX20" fmla="*/ 324028 w 506698"/>
                <a:gd name="connsiteY20" fmla="*/ 259380 h 285832"/>
                <a:gd name="connsiteX21" fmla="*/ 370204 w 506698"/>
                <a:gd name="connsiteY21" fmla="*/ 72628 h 285832"/>
                <a:gd name="connsiteX22" fmla="*/ 324028 w 506698"/>
                <a:gd name="connsiteY22" fmla="*/ 26452 h 285832"/>
                <a:gd name="connsiteX23" fmla="*/ 324080 w 506698"/>
                <a:gd name="connsiteY23" fmla="*/ 26342 h 285832"/>
                <a:gd name="connsiteX24" fmla="*/ 491376 w 506698"/>
                <a:gd name="connsiteY24" fmla="*/ 142916 h 285832"/>
                <a:gd name="connsiteX25" fmla="*/ 324080 w 506698"/>
                <a:gd name="connsiteY25" fmla="*/ 259490 h 28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6698" h="285832">
                  <a:moveTo>
                    <a:pt x="505083" y="138629"/>
                  </a:moveTo>
                  <a:cubicBezTo>
                    <a:pt x="500107" y="132964"/>
                    <a:pt x="381766" y="0"/>
                    <a:pt x="253350" y="0"/>
                  </a:cubicBezTo>
                  <a:cubicBezTo>
                    <a:pt x="124933" y="0"/>
                    <a:pt x="6592" y="132964"/>
                    <a:pt x="1616" y="138629"/>
                  </a:cubicBezTo>
                  <a:cubicBezTo>
                    <a:pt x="-539" y="141081"/>
                    <a:pt x="-539" y="144751"/>
                    <a:pt x="1616" y="147204"/>
                  </a:cubicBezTo>
                  <a:cubicBezTo>
                    <a:pt x="6592" y="152868"/>
                    <a:pt x="124933" y="285832"/>
                    <a:pt x="253350" y="285832"/>
                  </a:cubicBezTo>
                  <a:cubicBezTo>
                    <a:pt x="381766" y="285832"/>
                    <a:pt x="500107" y="152868"/>
                    <a:pt x="505083" y="147204"/>
                  </a:cubicBezTo>
                  <a:cubicBezTo>
                    <a:pt x="507238" y="144751"/>
                    <a:pt x="507238" y="141081"/>
                    <a:pt x="505083" y="138629"/>
                  </a:cubicBezTo>
                  <a:close/>
                  <a:moveTo>
                    <a:pt x="129922" y="142916"/>
                  </a:moveTo>
                  <a:cubicBezTo>
                    <a:pt x="129922" y="74749"/>
                    <a:pt x="185183" y="19489"/>
                    <a:pt x="253350" y="19489"/>
                  </a:cubicBezTo>
                  <a:cubicBezTo>
                    <a:pt x="321517" y="19489"/>
                    <a:pt x="376777" y="74749"/>
                    <a:pt x="376777" y="142916"/>
                  </a:cubicBezTo>
                  <a:cubicBezTo>
                    <a:pt x="376777" y="211083"/>
                    <a:pt x="321517" y="266344"/>
                    <a:pt x="253350" y="266344"/>
                  </a:cubicBezTo>
                  <a:cubicBezTo>
                    <a:pt x="185214" y="266268"/>
                    <a:pt x="129997" y="211052"/>
                    <a:pt x="129922" y="142916"/>
                  </a:cubicBezTo>
                  <a:close/>
                  <a:moveTo>
                    <a:pt x="15323" y="142916"/>
                  </a:moveTo>
                  <a:cubicBezTo>
                    <a:pt x="32213" y="124987"/>
                    <a:pt x="100923" y="55757"/>
                    <a:pt x="182619" y="26342"/>
                  </a:cubicBezTo>
                  <a:cubicBezTo>
                    <a:pt x="182937" y="26225"/>
                    <a:pt x="182963" y="26277"/>
                    <a:pt x="182671" y="26452"/>
                  </a:cubicBezTo>
                  <a:cubicBezTo>
                    <a:pt x="118350" y="65272"/>
                    <a:pt x="97676" y="148883"/>
                    <a:pt x="136496" y="213204"/>
                  </a:cubicBezTo>
                  <a:cubicBezTo>
                    <a:pt x="147910" y="232117"/>
                    <a:pt x="163758" y="247965"/>
                    <a:pt x="182671" y="259380"/>
                  </a:cubicBezTo>
                  <a:cubicBezTo>
                    <a:pt x="182963" y="259555"/>
                    <a:pt x="182937" y="259607"/>
                    <a:pt x="182619" y="259490"/>
                  </a:cubicBezTo>
                  <a:cubicBezTo>
                    <a:pt x="100923" y="230075"/>
                    <a:pt x="32187" y="160846"/>
                    <a:pt x="15323" y="142916"/>
                  </a:cubicBezTo>
                  <a:close/>
                  <a:moveTo>
                    <a:pt x="324080" y="259490"/>
                  </a:moveTo>
                  <a:cubicBezTo>
                    <a:pt x="323762" y="259607"/>
                    <a:pt x="323736" y="259555"/>
                    <a:pt x="324028" y="259380"/>
                  </a:cubicBezTo>
                  <a:cubicBezTo>
                    <a:pt x="388350" y="220561"/>
                    <a:pt x="409023" y="136949"/>
                    <a:pt x="370204" y="72628"/>
                  </a:cubicBezTo>
                  <a:cubicBezTo>
                    <a:pt x="358789" y="53715"/>
                    <a:pt x="342941" y="37867"/>
                    <a:pt x="324028" y="26452"/>
                  </a:cubicBezTo>
                  <a:cubicBezTo>
                    <a:pt x="323736" y="26277"/>
                    <a:pt x="323762" y="26225"/>
                    <a:pt x="324080" y="26342"/>
                  </a:cubicBezTo>
                  <a:cubicBezTo>
                    <a:pt x="405776" y="55757"/>
                    <a:pt x="474512" y="124987"/>
                    <a:pt x="491376" y="142916"/>
                  </a:cubicBezTo>
                  <a:cubicBezTo>
                    <a:pt x="474512" y="160846"/>
                    <a:pt x="405776" y="230075"/>
                    <a:pt x="324080" y="259490"/>
                  </a:cubicBezTo>
                  <a:close/>
                </a:path>
              </a:pathLst>
            </a:custGeom>
            <a:grpFill/>
            <a:ln w="6449" cap="flat">
              <a:noFill/>
              <a:prstDash val="solid"/>
              <a:miter/>
            </a:ln>
          </p:spPr>
          <p:txBody>
            <a:bodyPr rtlCol="0" anchor="ctr"/>
            <a:lstStyle/>
            <a:p>
              <a:endParaRPr lang="en-GB"/>
            </a:p>
          </p:txBody>
        </p:sp>
        <p:sp>
          <p:nvSpPr>
            <p:cNvPr id="64" name="Forme libre : forme 63">
              <a:extLst>
                <a:ext uri="{FF2B5EF4-FFF2-40B4-BE49-F238E27FC236}">
                  <a16:creationId xmlns:a16="http://schemas.microsoft.com/office/drawing/2014/main" id="{96AD9BE5-FE6A-E8AC-3A29-D7E714D2E8C7}"/>
                </a:ext>
              </a:extLst>
            </p:cNvPr>
            <p:cNvSpPr>
              <a:spLocks/>
            </p:cNvSpPr>
            <p:nvPr/>
          </p:nvSpPr>
          <p:spPr>
            <a:xfrm>
              <a:off x="5573565" y="3749677"/>
              <a:ext cx="116931" cy="116931"/>
            </a:xfrm>
            <a:custGeom>
              <a:avLst/>
              <a:gdLst>
                <a:gd name="connsiteX0" fmla="*/ 58466 w 116931"/>
                <a:gd name="connsiteY0" fmla="*/ 0 h 116931"/>
                <a:gd name="connsiteX1" fmla="*/ 0 w 116931"/>
                <a:gd name="connsiteY1" fmla="*/ 58466 h 116931"/>
                <a:gd name="connsiteX2" fmla="*/ 58466 w 116931"/>
                <a:gd name="connsiteY2" fmla="*/ 116931 h 116931"/>
                <a:gd name="connsiteX3" fmla="*/ 116931 w 116931"/>
                <a:gd name="connsiteY3" fmla="*/ 58466 h 116931"/>
                <a:gd name="connsiteX4" fmla="*/ 58466 w 116931"/>
                <a:gd name="connsiteY4" fmla="*/ 0 h 116931"/>
                <a:gd name="connsiteX5" fmla="*/ 58466 w 116931"/>
                <a:gd name="connsiteY5" fmla="*/ 103939 h 116931"/>
                <a:gd name="connsiteX6" fmla="*/ 12992 w 116931"/>
                <a:gd name="connsiteY6" fmla="*/ 58466 h 116931"/>
                <a:gd name="connsiteX7" fmla="*/ 58466 w 116931"/>
                <a:gd name="connsiteY7" fmla="*/ 12992 h 116931"/>
                <a:gd name="connsiteX8" fmla="*/ 103939 w 116931"/>
                <a:gd name="connsiteY8" fmla="*/ 58466 h 116931"/>
                <a:gd name="connsiteX9" fmla="*/ 58466 w 116931"/>
                <a:gd name="connsiteY9" fmla="*/ 103939 h 11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931" h="116931">
                  <a:moveTo>
                    <a:pt x="58466" y="0"/>
                  </a:moveTo>
                  <a:cubicBezTo>
                    <a:pt x="26176" y="0"/>
                    <a:pt x="0" y="26176"/>
                    <a:pt x="0" y="58466"/>
                  </a:cubicBezTo>
                  <a:cubicBezTo>
                    <a:pt x="0" y="90756"/>
                    <a:pt x="26176" y="116931"/>
                    <a:pt x="58466" y="116931"/>
                  </a:cubicBezTo>
                  <a:cubicBezTo>
                    <a:pt x="90756" y="116931"/>
                    <a:pt x="116931" y="90756"/>
                    <a:pt x="116931" y="58466"/>
                  </a:cubicBezTo>
                  <a:cubicBezTo>
                    <a:pt x="116892" y="26192"/>
                    <a:pt x="90739" y="40"/>
                    <a:pt x="58466" y="0"/>
                  </a:cubicBezTo>
                  <a:close/>
                  <a:moveTo>
                    <a:pt x="58466" y="103939"/>
                  </a:moveTo>
                  <a:cubicBezTo>
                    <a:pt x="33351" y="103939"/>
                    <a:pt x="12992" y="83580"/>
                    <a:pt x="12992" y="58466"/>
                  </a:cubicBezTo>
                  <a:cubicBezTo>
                    <a:pt x="12992" y="33351"/>
                    <a:pt x="33351" y="12992"/>
                    <a:pt x="58466" y="12992"/>
                  </a:cubicBezTo>
                  <a:cubicBezTo>
                    <a:pt x="83580" y="12992"/>
                    <a:pt x="103939" y="33351"/>
                    <a:pt x="103939" y="58466"/>
                  </a:cubicBezTo>
                  <a:cubicBezTo>
                    <a:pt x="103910" y="83568"/>
                    <a:pt x="83568" y="103910"/>
                    <a:pt x="58466" y="103939"/>
                  </a:cubicBezTo>
                  <a:close/>
                </a:path>
              </a:pathLst>
            </a:custGeom>
            <a:grpFill/>
            <a:ln w="6449" cap="flat">
              <a:noFill/>
              <a:prstDash val="solid"/>
              <a:miter/>
            </a:ln>
          </p:spPr>
          <p:txBody>
            <a:bodyPr rtlCol="0" anchor="ctr"/>
            <a:lstStyle/>
            <a:p>
              <a:endParaRPr lang="en-GB"/>
            </a:p>
          </p:txBody>
        </p:sp>
      </p:grpSp>
      <p:pic>
        <p:nvPicPr>
          <p:cNvPr id="66" name="Graphique 65" descr="Formes simples avec un remplissage uni">
            <a:extLst>
              <a:ext uri="{FF2B5EF4-FFF2-40B4-BE49-F238E27FC236}">
                <a16:creationId xmlns:a16="http://schemas.microsoft.com/office/drawing/2014/main" id="{5317FA0F-9BBF-CD71-9314-599B80749F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46615" y="3496326"/>
            <a:ext cx="564418" cy="564418"/>
          </a:xfrm>
          <a:prstGeom prst="rect">
            <a:avLst/>
          </a:prstGeom>
        </p:spPr>
      </p:pic>
    </p:spTree>
    <p:extLst>
      <p:ext uri="{BB962C8B-B14F-4D97-AF65-F5344CB8AC3E}">
        <p14:creationId xmlns:p14="http://schemas.microsoft.com/office/powerpoint/2010/main" val="172035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5" name="ZoneTexte 4"/>
          <p:cNvSpPr txBox="1"/>
          <p:nvPr/>
        </p:nvSpPr>
        <p:spPr>
          <a:xfrm>
            <a:off x="2683594" y="2832198"/>
            <a:ext cx="6228493"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b="1" dirty="0">
                <a:solidFill>
                  <a:schemeClr val="bg1"/>
                </a:solidFill>
                <a:latin typeface="Lucida Sans" panose="020B0602030504020204" pitchFamily="34" charset="77"/>
                <a:cs typeface="Lucida Sans"/>
              </a:rPr>
              <a:t>Modélisation UML</a:t>
            </a:r>
          </a:p>
        </p:txBody>
      </p:sp>
      <p:cxnSp>
        <p:nvCxnSpPr>
          <p:cNvPr id="6" name="Connecteur droit 5"/>
          <p:cNvCxnSpPr>
            <a:cxnSpLocks/>
          </p:cNvCxnSpPr>
          <p:nvPr/>
        </p:nvCxnSpPr>
        <p:spPr>
          <a:xfrm>
            <a:off x="2793574" y="3624058"/>
            <a:ext cx="3873926"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7" name="Image 6"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10" name="Ellipse 9"/>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sp>
        <p:nvSpPr>
          <p:cNvPr id="3" name="Espace réservé du numéro de diapositive 2">
            <a:extLst>
              <a:ext uri="{FF2B5EF4-FFF2-40B4-BE49-F238E27FC236}">
                <a16:creationId xmlns:a16="http://schemas.microsoft.com/office/drawing/2014/main" id="{EC959EEC-C179-1B47-861A-9D95C5AC2A48}"/>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5</a:t>
            </a:fld>
            <a:endParaRPr lang="fr-FR">
              <a:latin typeface="Lucida Sans" panose="020B0602030504020204" pitchFamily="34" charset="77"/>
            </a:endParaRPr>
          </a:p>
        </p:txBody>
      </p:sp>
      <p:sp>
        <p:nvSpPr>
          <p:cNvPr id="11" name="Rectangle 10">
            <a:extLst>
              <a:ext uri="{FF2B5EF4-FFF2-40B4-BE49-F238E27FC236}">
                <a16:creationId xmlns:a16="http://schemas.microsoft.com/office/drawing/2014/main" id="{7FD60852-020D-E14F-85CD-7DB406355894}"/>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3444652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3C194641-C4E2-2E98-CDFA-167FE981C1D7}"/>
              </a:ext>
            </a:extLst>
          </p:cNvPr>
          <p:cNvPicPr>
            <a:picLocks noChangeAspect="1"/>
          </p:cNvPicPr>
          <p:nvPr/>
        </p:nvPicPr>
        <p:blipFill>
          <a:blip r:embed="rId2"/>
          <a:stretch>
            <a:fillRect/>
          </a:stretch>
        </p:blipFill>
        <p:spPr>
          <a:xfrm>
            <a:off x="1387393" y="1151313"/>
            <a:ext cx="8528989" cy="5571720"/>
          </a:xfrm>
          <a:prstGeom prst="rect">
            <a:avLst/>
          </a:prstGeom>
        </p:spPr>
      </p:pic>
      <p:sp>
        <p:nvSpPr>
          <p:cNvPr id="12" name="Ellipse 1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pic>
        <p:nvPicPr>
          <p:cNvPr id="15" name="Image 14" descr="CentraleSupélec Quadri UPSaclay.jpg"/>
          <p:cNvPicPr>
            <a:picLocks noChangeAspect="1"/>
          </p:cNvPicPr>
          <p:nvPr/>
        </p:nvPicPr>
        <p:blipFill rotWithShape="1">
          <a:blip r:embed="rId3">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pic>
        <p:nvPicPr>
          <p:cNvPr id="25" name="Image 24" descr="courb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501" y="837616"/>
            <a:ext cx="675092" cy="627395"/>
          </a:xfrm>
          <a:prstGeom prst="rect">
            <a:avLst/>
          </a:prstGeom>
        </p:spPr>
      </p:pic>
      <p:cxnSp>
        <p:nvCxnSpPr>
          <p:cNvPr id="26" name="Connecteur droit 25"/>
          <p:cNvCxnSpPr>
            <a:cxnSpLocks/>
          </p:cNvCxnSpPr>
          <p:nvPr/>
        </p:nvCxnSpPr>
        <p:spPr>
          <a:xfrm flipV="1">
            <a:off x="1735667" y="1298308"/>
            <a:ext cx="7722440"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28" name="ZoneTexte 27"/>
          <p:cNvSpPr txBox="1"/>
          <p:nvPr/>
        </p:nvSpPr>
        <p:spPr>
          <a:xfrm>
            <a:off x="1631914" y="718208"/>
            <a:ext cx="12789033" cy="646331"/>
          </a:xfrm>
          <a:prstGeom prst="rect">
            <a:avLst/>
          </a:prstGeom>
          <a:noFill/>
          <a:effectLst>
            <a:outerShdw blurRad="50800" dist="25400" dir="2700000" algn="tl" rotWithShape="0">
              <a:srgbClr val="000000">
                <a:alpha val="34000"/>
              </a:srgbClr>
            </a:outerShdw>
          </a:effectLst>
        </p:spPr>
        <p:txBody>
          <a:bodyPr wrap="square" rtlCol="0">
            <a:spAutoFit/>
          </a:bodyPr>
          <a:lstStyle/>
          <a:p>
            <a:r>
              <a:rPr lang="fr-FR" sz="3600" b="1" dirty="0">
                <a:solidFill>
                  <a:srgbClr val="9C003C"/>
                </a:solidFill>
                <a:latin typeface="Lucida Sans"/>
                <a:cs typeface="Lucida Sans"/>
              </a:rPr>
              <a:t>Use Case Diagram</a:t>
            </a:r>
          </a:p>
        </p:txBody>
      </p:sp>
      <p:sp>
        <p:nvSpPr>
          <p:cNvPr id="3" name="Espace réservé du numéro de diapositive 2">
            <a:extLst>
              <a:ext uri="{FF2B5EF4-FFF2-40B4-BE49-F238E27FC236}">
                <a16:creationId xmlns:a16="http://schemas.microsoft.com/office/drawing/2014/main" id="{38E02462-BC5F-1C45-ABD1-F17F43B638DF}"/>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6</a:t>
            </a:fld>
            <a:endParaRPr lang="fr-FR">
              <a:latin typeface="Lucida Sans" panose="020B0602030504020204" pitchFamily="34" charset="77"/>
            </a:endParaRPr>
          </a:p>
        </p:txBody>
      </p:sp>
      <p:sp>
        <p:nvSpPr>
          <p:cNvPr id="13" name="Rectangle 12">
            <a:extLst>
              <a:ext uri="{FF2B5EF4-FFF2-40B4-BE49-F238E27FC236}">
                <a16:creationId xmlns:a16="http://schemas.microsoft.com/office/drawing/2014/main" id="{07762B20-4763-AF46-A2C2-1F1258979C51}"/>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1741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pic>
        <p:nvPicPr>
          <p:cNvPr id="15" name="Image 14"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pic>
        <p:nvPicPr>
          <p:cNvPr id="25" name="Image 24" descr="cour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01" y="837616"/>
            <a:ext cx="675092" cy="627395"/>
          </a:xfrm>
          <a:prstGeom prst="rect">
            <a:avLst/>
          </a:prstGeom>
        </p:spPr>
      </p:pic>
      <p:cxnSp>
        <p:nvCxnSpPr>
          <p:cNvPr id="26" name="Connecteur droit 25"/>
          <p:cNvCxnSpPr>
            <a:cxnSpLocks/>
          </p:cNvCxnSpPr>
          <p:nvPr/>
        </p:nvCxnSpPr>
        <p:spPr>
          <a:xfrm flipV="1">
            <a:off x="1735667" y="1298308"/>
            <a:ext cx="7722440"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28" name="ZoneTexte 27"/>
          <p:cNvSpPr txBox="1"/>
          <p:nvPr/>
        </p:nvSpPr>
        <p:spPr>
          <a:xfrm>
            <a:off x="1631914" y="718208"/>
            <a:ext cx="12789033" cy="646331"/>
          </a:xfrm>
          <a:prstGeom prst="rect">
            <a:avLst/>
          </a:prstGeom>
          <a:noFill/>
          <a:effectLst>
            <a:outerShdw blurRad="50800" dist="25400" dir="2700000" algn="tl" rotWithShape="0">
              <a:srgbClr val="000000">
                <a:alpha val="34000"/>
              </a:srgbClr>
            </a:outerShdw>
          </a:effectLst>
        </p:spPr>
        <p:txBody>
          <a:bodyPr wrap="square" rtlCol="0">
            <a:spAutoFit/>
          </a:bodyPr>
          <a:lstStyle/>
          <a:p>
            <a:r>
              <a:rPr lang="fr-FR" sz="3600" b="1" dirty="0">
                <a:solidFill>
                  <a:srgbClr val="9C003C"/>
                </a:solidFill>
                <a:latin typeface="Lucida Sans"/>
                <a:cs typeface="Lucida Sans"/>
              </a:rPr>
              <a:t>Diagramme de classes</a:t>
            </a:r>
          </a:p>
        </p:txBody>
      </p:sp>
      <p:sp>
        <p:nvSpPr>
          <p:cNvPr id="3" name="Espace réservé du numéro de diapositive 2">
            <a:extLst>
              <a:ext uri="{FF2B5EF4-FFF2-40B4-BE49-F238E27FC236}">
                <a16:creationId xmlns:a16="http://schemas.microsoft.com/office/drawing/2014/main" id="{38E02462-BC5F-1C45-ABD1-F17F43B638DF}"/>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7</a:t>
            </a:fld>
            <a:endParaRPr lang="fr-FR">
              <a:latin typeface="Lucida Sans" panose="020B0602030504020204" pitchFamily="34" charset="77"/>
            </a:endParaRPr>
          </a:p>
        </p:txBody>
      </p:sp>
      <p:sp>
        <p:nvSpPr>
          <p:cNvPr id="13" name="Rectangle 12">
            <a:extLst>
              <a:ext uri="{FF2B5EF4-FFF2-40B4-BE49-F238E27FC236}">
                <a16:creationId xmlns:a16="http://schemas.microsoft.com/office/drawing/2014/main" id="{07762B20-4763-AF46-A2C2-1F1258979C51}"/>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1461452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5006" y="0"/>
            <a:ext cx="9443561" cy="6879165"/>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
        <p:nvSpPr>
          <p:cNvPr id="5" name="ZoneTexte 4"/>
          <p:cNvSpPr txBox="1"/>
          <p:nvPr/>
        </p:nvSpPr>
        <p:spPr>
          <a:xfrm>
            <a:off x="2683594" y="2832198"/>
            <a:ext cx="6579676" cy="769441"/>
          </a:xfrm>
          <a:prstGeom prst="rect">
            <a:avLst/>
          </a:prstGeom>
          <a:noFill/>
          <a:effectLst>
            <a:outerShdw blurRad="50800" dist="38100" dir="2700000" algn="tl" rotWithShape="0">
              <a:srgbClr val="000000">
                <a:alpha val="43000"/>
              </a:srgbClr>
            </a:outerShdw>
          </a:effectLst>
        </p:spPr>
        <p:txBody>
          <a:bodyPr wrap="square" rtlCol="0">
            <a:spAutoFit/>
          </a:bodyPr>
          <a:lstStyle/>
          <a:p>
            <a:r>
              <a:rPr lang="fr-FR" sz="4400" dirty="0">
                <a:solidFill>
                  <a:srgbClr val="FFFFFF"/>
                </a:solidFill>
                <a:latin typeface="Lucida Sans" panose="020B0602030504020204" pitchFamily="34" charset="77"/>
                <a:cs typeface="Lucida Sans"/>
              </a:rPr>
              <a:t>Patron de conception</a:t>
            </a:r>
            <a:endParaRPr lang="fr-FR" sz="4400" b="1" dirty="0">
              <a:solidFill>
                <a:schemeClr val="bg1"/>
              </a:solidFill>
              <a:latin typeface="Lucida Sans" panose="020B0602030504020204" pitchFamily="34" charset="77"/>
              <a:cs typeface="Lucida Sans"/>
            </a:endParaRPr>
          </a:p>
        </p:txBody>
      </p:sp>
      <p:cxnSp>
        <p:nvCxnSpPr>
          <p:cNvPr id="6" name="Connecteur droit 5"/>
          <p:cNvCxnSpPr>
            <a:cxnSpLocks/>
          </p:cNvCxnSpPr>
          <p:nvPr/>
        </p:nvCxnSpPr>
        <p:spPr>
          <a:xfrm>
            <a:off x="2793574" y="3624058"/>
            <a:ext cx="3873926" cy="0"/>
          </a:xfrm>
          <a:prstGeom prst="line">
            <a:avLst/>
          </a:prstGeom>
          <a:ln w="12700">
            <a:solidFill>
              <a:schemeClr val="bg1"/>
            </a:solidFill>
            <a:prstDash val="solid"/>
          </a:ln>
          <a:effectLst>
            <a:outerShdw blurRad="50800" dist="38100" dir="2700000" algn="tl" rotWithShape="0">
              <a:srgbClr val="000000">
                <a:alpha val="43000"/>
              </a:srgbClr>
            </a:outerShdw>
          </a:effectLst>
        </p:spPr>
        <p:style>
          <a:lnRef idx="2">
            <a:schemeClr val="accent1"/>
          </a:lnRef>
          <a:fillRef idx="0">
            <a:schemeClr val="accent1"/>
          </a:fillRef>
          <a:effectRef idx="1">
            <a:schemeClr val="accent1"/>
          </a:effectRef>
          <a:fontRef idx="minor">
            <a:schemeClr val="tx1"/>
          </a:fontRef>
        </p:style>
      </p:cxnSp>
      <p:pic>
        <p:nvPicPr>
          <p:cNvPr id="7" name="Image 6"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sp>
        <p:nvSpPr>
          <p:cNvPr id="10" name="Ellipse 9"/>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sp>
        <p:nvSpPr>
          <p:cNvPr id="3" name="Espace réservé du numéro de diapositive 2">
            <a:extLst>
              <a:ext uri="{FF2B5EF4-FFF2-40B4-BE49-F238E27FC236}">
                <a16:creationId xmlns:a16="http://schemas.microsoft.com/office/drawing/2014/main" id="{EC959EEC-C179-1B47-861A-9D95C5AC2A48}"/>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8</a:t>
            </a:fld>
            <a:endParaRPr lang="fr-FR">
              <a:latin typeface="Lucida Sans" panose="020B0602030504020204" pitchFamily="34" charset="77"/>
            </a:endParaRPr>
          </a:p>
        </p:txBody>
      </p:sp>
      <p:sp>
        <p:nvSpPr>
          <p:cNvPr id="11" name="Rectangle 10">
            <a:extLst>
              <a:ext uri="{FF2B5EF4-FFF2-40B4-BE49-F238E27FC236}">
                <a16:creationId xmlns:a16="http://schemas.microsoft.com/office/drawing/2014/main" id="{7FD60852-020D-E14F-85CD-7DB406355894}"/>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spTree>
    <p:extLst>
      <p:ext uri="{BB962C8B-B14F-4D97-AF65-F5344CB8AC3E}">
        <p14:creationId xmlns:p14="http://schemas.microsoft.com/office/powerpoint/2010/main" val="94755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llipse 11"/>
          <p:cNvSpPr/>
          <p:nvPr/>
        </p:nvSpPr>
        <p:spPr>
          <a:xfrm>
            <a:off x="11763227" y="6424303"/>
            <a:ext cx="330200" cy="330200"/>
          </a:xfrm>
          <a:prstGeom prst="ellipse">
            <a:avLst/>
          </a:prstGeom>
          <a:solidFill>
            <a:srgbClr val="8478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atin typeface="Lucida Sans" panose="020B0602030504020204" pitchFamily="34" charset="77"/>
            </a:endParaRPr>
          </a:p>
        </p:txBody>
      </p:sp>
      <p:pic>
        <p:nvPicPr>
          <p:cNvPr id="15" name="Image 14" descr="CentraleSupélec Quadri UPSaclay.jpg"/>
          <p:cNvPicPr>
            <a:picLocks noChangeAspect="1"/>
          </p:cNvPicPr>
          <p:nvPr/>
        </p:nvPicPr>
        <p:blipFill rotWithShape="1">
          <a:blip r:embed="rId2">
            <a:extLst>
              <a:ext uri="{28A0092B-C50C-407E-A947-70E740481C1C}">
                <a14:useLocalDpi xmlns:a14="http://schemas.microsoft.com/office/drawing/2010/main" val="0"/>
              </a:ext>
            </a:extLst>
          </a:blip>
          <a:srcRect r="-2222"/>
          <a:stretch/>
        </p:blipFill>
        <p:spPr>
          <a:xfrm>
            <a:off x="157907" y="6121401"/>
            <a:ext cx="1960144" cy="564002"/>
          </a:xfrm>
          <a:prstGeom prst="rect">
            <a:avLst/>
          </a:prstGeom>
        </p:spPr>
      </p:pic>
      <p:pic>
        <p:nvPicPr>
          <p:cNvPr id="25" name="Image 24" descr="courb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01" y="837616"/>
            <a:ext cx="675092" cy="627395"/>
          </a:xfrm>
          <a:prstGeom prst="rect">
            <a:avLst/>
          </a:prstGeom>
        </p:spPr>
      </p:pic>
      <p:cxnSp>
        <p:nvCxnSpPr>
          <p:cNvPr id="26" name="Connecteur droit 25"/>
          <p:cNvCxnSpPr>
            <a:cxnSpLocks/>
          </p:cNvCxnSpPr>
          <p:nvPr/>
        </p:nvCxnSpPr>
        <p:spPr>
          <a:xfrm flipV="1">
            <a:off x="1735667" y="1298308"/>
            <a:ext cx="7722440" cy="0"/>
          </a:xfrm>
          <a:prstGeom prst="line">
            <a:avLst/>
          </a:prstGeom>
          <a:ln w="12700" cmpd="sng">
            <a:solidFill>
              <a:srgbClr val="9C003C"/>
            </a:solidFill>
          </a:ln>
        </p:spPr>
        <p:style>
          <a:lnRef idx="2">
            <a:schemeClr val="accent1"/>
          </a:lnRef>
          <a:fillRef idx="0">
            <a:schemeClr val="accent1"/>
          </a:fillRef>
          <a:effectRef idx="1">
            <a:schemeClr val="accent1"/>
          </a:effectRef>
          <a:fontRef idx="minor">
            <a:schemeClr val="tx1"/>
          </a:fontRef>
        </p:style>
      </p:cxnSp>
      <p:sp>
        <p:nvSpPr>
          <p:cNvPr id="28" name="ZoneTexte 27"/>
          <p:cNvSpPr txBox="1"/>
          <p:nvPr/>
        </p:nvSpPr>
        <p:spPr>
          <a:xfrm>
            <a:off x="1631914" y="718208"/>
            <a:ext cx="12789033" cy="646331"/>
          </a:xfrm>
          <a:prstGeom prst="rect">
            <a:avLst/>
          </a:prstGeom>
          <a:noFill/>
          <a:effectLst>
            <a:outerShdw blurRad="50800" dist="25400" dir="2700000" algn="tl" rotWithShape="0">
              <a:srgbClr val="000000">
                <a:alpha val="34000"/>
              </a:srgbClr>
            </a:outerShdw>
          </a:effectLst>
        </p:spPr>
        <p:txBody>
          <a:bodyPr wrap="square" rtlCol="0">
            <a:spAutoFit/>
          </a:bodyPr>
          <a:lstStyle/>
          <a:p>
            <a:r>
              <a:rPr lang="fr-FR" sz="3600" b="1" dirty="0">
                <a:solidFill>
                  <a:srgbClr val="9C003C"/>
                </a:solidFill>
                <a:latin typeface="Lucida Sans"/>
                <a:cs typeface="Lucida Sans"/>
              </a:rPr>
              <a:t>DAO</a:t>
            </a:r>
          </a:p>
        </p:txBody>
      </p:sp>
      <p:sp>
        <p:nvSpPr>
          <p:cNvPr id="3" name="Espace réservé du numéro de diapositive 2">
            <a:extLst>
              <a:ext uri="{FF2B5EF4-FFF2-40B4-BE49-F238E27FC236}">
                <a16:creationId xmlns:a16="http://schemas.microsoft.com/office/drawing/2014/main" id="{38E02462-BC5F-1C45-ABD1-F17F43B638DF}"/>
              </a:ext>
            </a:extLst>
          </p:cNvPr>
          <p:cNvSpPr>
            <a:spLocks noGrp="1"/>
          </p:cNvSpPr>
          <p:nvPr>
            <p:ph type="sldNum" sz="quarter" idx="12"/>
          </p:nvPr>
        </p:nvSpPr>
        <p:spPr/>
        <p:txBody>
          <a:bodyPr/>
          <a:lstStyle/>
          <a:p>
            <a:fld id="{F03B8B01-6159-F944-9315-1A8BF1D54865}" type="slidenum">
              <a:rPr lang="fr-FR" smtClean="0">
                <a:latin typeface="Lucida Sans" panose="020B0602030504020204" pitchFamily="34" charset="77"/>
              </a:rPr>
              <a:t>9</a:t>
            </a:fld>
            <a:endParaRPr lang="fr-FR">
              <a:latin typeface="Lucida Sans" panose="020B0602030504020204" pitchFamily="34" charset="77"/>
            </a:endParaRPr>
          </a:p>
        </p:txBody>
      </p:sp>
      <p:sp>
        <p:nvSpPr>
          <p:cNvPr id="13" name="Rectangle 12">
            <a:extLst>
              <a:ext uri="{FF2B5EF4-FFF2-40B4-BE49-F238E27FC236}">
                <a16:creationId xmlns:a16="http://schemas.microsoft.com/office/drawing/2014/main" id="{07762B20-4763-AF46-A2C2-1F1258979C51}"/>
              </a:ext>
            </a:extLst>
          </p:cNvPr>
          <p:cNvSpPr/>
          <p:nvPr/>
        </p:nvSpPr>
        <p:spPr>
          <a:xfrm flipV="1">
            <a:off x="-21388" y="-15593"/>
            <a:ext cx="12231599" cy="172718"/>
          </a:xfrm>
          <a:prstGeom prst="rect">
            <a:avLst/>
          </a:prstGeom>
          <a:solidFill>
            <a:srgbClr val="9C0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latin typeface="Lucida Sans" panose="020B0602030504020204" pitchFamily="34" charset="77"/>
            </a:endParaRPr>
          </a:p>
        </p:txBody>
      </p:sp>
      <p:pic>
        <p:nvPicPr>
          <p:cNvPr id="4" name="Image 3">
            <a:extLst>
              <a:ext uri="{FF2B5EF4-FFF2-40B4-BE49-F238E27FC236}">
                <a16:creationId xmlns:a16="http://schemas.microsoft.com/office/drawing/2014/main" id="{B0174F1C-7982-5F25-A284-6D5739F1498F}"/>
              </a:ext>
            </a:extLst>
          </p:cNvPr>
          <p:cNvPicPr>
            <a:picLocks noChangeAspect="1"/>
          </p:cNvPicPr>
          <p:nvPr/>
        </p:nvPicPr>
        <p:blipFill>
          <a:blip r:embed="rId4"/>
          <a:stretch>
            <a:fillRect/>
          </a:stretch>
        </p:blipFill>
        <p:spPr>
          <a:xfrm>
            <a:off x="867501" y="1483864"/>
            <a:ext cx="9488368" cy="4403442"/>
          </a:xfrm>
          <a:prstGeom prst="rect">
            <a:avLst/>
          </a:prstGeom>
        </p:spPr>
      </p:pic>
    </p:spTree>
    <p:extLst>
      <p:ext uri="{BB962C8B-B14F-4D97-AF65-F5344CB8AC3E}">
        <p14:creationId xmlns:p14="http://schemas.microsoft.com/office/powerpoint/2010/main" val="315768288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 CS-UPS2021.potx" id="{7C674194-9A38-4889-BB5C-374B394A62CE}" vid="{AFE21ADC-4413-4BA2-85CD-BA5CFB4CD37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C83DFDA4EE4D34CB4FFCD1721290F0E" ma:contentTypeVersion="9" ma:contentTypeDescription="Crée un document." ma:contentTypeScope="" ma:versionID="ca5f5cd9c01a728b4b883b2088f0a353">
  <xsd:schema xmlns:xsd="http://www.w3.org/2001/XMLSchema" xmlns:xs="http://www.w3.org/2001/XMLSchema" xmlns:p="http://schemas.microsoft.com/office/2006/metadata/properties" xmlns:ns2="fbb09a98-01dd-457d-bb9c-639eff124172" xmlns:ns3="263fede3-aeae-40cb-9428-ccb697e9527f" targetNamespace="http://schemas.microsoft.com/office/2006/metadata/properties" ma:root="true" ma:fieldsID="baaa65859998eca22c69cf6bd234dd1e" ns2:_="" ns3:_="">
    <xsd:import namespace="fbb09a98-01dd-457d-bb9c-639eff124172"/>
    <xsd:import namespace="263fede3-aeae-40cb-9428-ccb697e9527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b09a98-01dd-457d-bb9c-639eff124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3fede3-aeae-40cb-9428-ccb697e9527f"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3C14D2-5785-4AD4-93F2-F2F02B9F8BA5}">
  <ds:schemaRefs>
    <ds:schemaRef ds:uri="http://purl.org/dc/terms/"/>
    <ds:schemaRef ds:uri="http://schemas.openxmlformats.org/package/2006/metadata/core-properties"/>
    <ds:schemaRef ds:uri="http://schemas.microsoft.com/office/2006/documentManagement/types"/>
    <ds:schemaRef ds:uri="http://purl.org/dc/dcmitype/"/>
    <ds:schemaRef ds:uri="fbb09a98-01dd-457d-bb9c-639eff124172"/>
    <ds:schemaRef ds:uri="http://schemas.microsoft.com/office/infopath/2007/PartnerControls"/>
    <ds:schemaRef ds:uri="263fede3-aeae-40cb-9428-ccb697e9527f"/>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93B3532F-12B2-469D-97CF-A95957D47641}">
  <ds:schemaRefs>
    <ds:schemaRef ds:uri="http://schemas.microsoft.com/sharepoint/v3/contenttype/forms"/>
  </ds:schemaRefs>
</ds:datastoreItem>
</file>

<file path=customXml/itemProps3.xml><?xml version="1.0" encoding="utf-8"?>
<ds:datastoreItem xmlns:ds="http://schemas.openxmlformats.org/officeDocument/2006/customXml" ds:itemID="{8DA0142E-F890-4209-92C9-B0CC8E459C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b09a98-01dd-457d-bb9c-639eff124172"/>
    <ds:schemaRef ds:uri="263fede3-aeae-40cb-9428-ccb697e952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 CS-UPS2021</Template>
  <TotalTime>902</TotalTime>
  <Words>508</Words>
  <Application>Microsoft Office PowerPoint</Application>
  <PresentationFormat>Personnalisé</PresentationFormat>
  <Paragraphs>93</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Lucida Sans</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Emmanuel Konan (Student at CentraleSupelec)</dc:creator>
  <cp:lastModifiedBy>Emmanuel Konan (Student at CentraleSupelec)</cp:lastModifiedBy>
  <cp:revision>10</cp:revision>
  <dcterms:created xsi:type="dcterms:W3CDTF">2022-10-28T05:38:36Z</dcterms:created>
  <dcterms:modified xsi:type="dcterms:W3CDTF">2022-10-30T08:32:34Z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0x0101006C83DFDA4EE4D34CB4FFCD1721290F0E</vt:lpwstr>
  </property>
</Properties>
</file>