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6115-999C-4BE4-AF2D-D2C81B4C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6F0F1-6877-416F-B869-98B5C9F69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9A25-94B2-42CB-9CEA-0B97B512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D626-9548-4454-B699-F1FAA3F6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4E0B-079E-4EAA-AFEB-2F72903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4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922-E7FA-48B4-B6F5-68A146D4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1B4C-F7FB-4FAA-9E2B-F82F8969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13C3-42FD-48FF-98C1-0AB4C874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2565-92DB-4A2F-8291-868EACFF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E262-958A-4A44-8D6C-23E5E001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E5AB2-ADBA-4F05-835D-38D3F0B1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2E9E-3F0C-4E9E-84C9-74441441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BFA-6E4E-4B96-9252-A8A2C327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6BF1-AB55-484C-89F4-7DEEFF1E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CB36-90B9-420F-BD39-11A74E71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058-7288-4069-BEEC-792884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5AC2-0FF9-411C-828B-0D8121CA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2B42-4624-43C3-AB11-12B8D9BC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9CBF-5FA9-4FB6-AF19-20F64E15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5433-E59C-4D3E-B62C-1CD23DA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9AD4-D5D1-4F38-A9FB-8E7733BB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4C1F-D636-4B36-A30C-CDE1540E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ABE1-0169-4DC3-A11F-DFE8C501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DE86-17E3-4A9C-A5F9-CC7885FE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A2FA-B062-45A9-9C5F-A786D43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3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777F-5F90-4A78-9919-4D3B2364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1F02-19B9-49A1-AF86-526F1EE7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7B314-F1B6-4B9C-90EF-9631609B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9AF0B-B0A1-4165-8FCB-D922319B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EDCD-BD24-442B-9DDC-F69AB0A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4CF9-E6BB-4077-BA3D-74762DCD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A2F4-0D72-4EB2-97CD-984A6C9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DF691-E563-4138-94CD-ADA50182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E844-5D6F-4964-AFBD-0444CBA76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83FA-DB9A-4691-AD28-964B6D335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DA689-2A33-4753-A6F9-0C5256C46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D4DFF-122C-4E10-BBCC-4A2764F2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8F4F3-3934-49D5-8A49-702194E2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7D64F-A341-4781-865E-EFF66C0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5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FCA1-329C-4EC0-A888-506F9768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6F918-5F11-40F1-B9CF-E72D3CD4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07927-9BC5-484D-A365-478F63F1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78AD9-3E1E-4A6D-AED4-2B297128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5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89BD4-F586-4662-AA5A-5AE6880F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9FB55-0D35-4DFF-AAEF-B0BCA181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5E516-1BF4-4973-991F-C309EEBA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CD09-DE3F-4AED-BC5E-D30AA6CC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D507-9E59-4CEF-968A-AB3B0AF6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A74C-51D6-415D-9519-C22E89B82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F3F11-B10E-4D9E-A783-CF87C9F5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653C-A9C4-439C-AB29-BBC916B9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D3CED-74D5-485B-B4D3-0170134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F32F-BB29-49C6-8FD5-B4A24F15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BF4F5-131B-48B7-9FC9-BD2FBB37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603F0-9EE8-4F62-9557-52532A4F0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9489-0A31-4F6A-8EAE-C6D97462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5C47E-2BCE-49D7-B344-21374861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310E9-341C-42D6-8739-96A3BE9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9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67B8-AFBB-4347-BFBF-83126333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CF2D-2F3A-485A-97BC-F43FFBDB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DB16-5638-4A2D-B4F0-E02FA231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84F5-6CB9-4362-8B8D-00054B3179C6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AD3D-648D-4D90-B13F-C74CC9B6D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5B84-2D15-4FFD-86D9-75D1A75F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4383-DB6E-48F6-8BD6-2D63C20E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966D0-C897-4739-8ACB-3B6705E55FF4}"/>
              </a:ext>
            </a:extLst>
          </p:cNvPr>
          <p:cNvSpPr/>
          <p:nvPr/>
        </p:nvSpPr>
        <p:spPr>
          <a:xfrm>
            <a:off x="4308231" y="219809"/>
            <a:ext cx="3295727" cy="826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271CE-9227-4926-9751-3D05FD5ED67D}"/>
              </a:ext>
            </a:extLst>
          </p:cNvPr>
          <p:cNvSpPr txBox="1"/>
          <p:nvPr/>
        </p:nvSpPr>
        <p:spPr>
          <a:xfrm>
            <a:off x="4666236" y="358881"/>
            <a:ext cx="300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Daily Cooking-as per your wish</a:t>
            </a:r>
            <a:endParaRPr lang="en-IN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3E5A26-6186-4177-9883-88A3673494A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48969" y="1046285"/>
            <a:ext cx="1207126" cy="76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CC1B46-A971-4902-AC89-1CB42038CE18}"/>
              </a:ext>
            </a:extLst>
          </p:cNvPr>
          <p:cNvSpPr/>
          <p:nvPr/>
        </p:nvSpPr>
        <p:spPr>
          <a:xfrm>
            <a:off x="2928611" y="1824020"/>
            <a:ext cx="2901460" cy="826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F407BD-235B-48C5-BB5F-79FB12CBEA7F}"/>
              </a:ext>
            </a:extLst>
          </p:cNvPr>
          <p:cNvCxnSpPr>
            <a:cxnSpLocks/>
          </p:cNvCxnSpPr>
          <p:nvPr/>
        </p:nvCxnSpPr>
        <p:spPr>
          <a:xfrm>
            <a:off x="5964433" y="1046284"/>
            <a:ext cx="1010769" cy="77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89414-C251-42A0-9D97-8C57FFD5962D}"/>
              </a:ext>
            </a:extLst>
          </p:cNvPr>
          <p:cNvSpPr/>
          <p:nvPr/>
        </p:nvSpPr>
        <p:spPr>
          <a:xfrm>
            <a:off x="6081155" y="1824020"/>
            <a:ext cx="2901460" cy="826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E776E-7946-4A0F-ABE3-4C17EFC1EB8B}"/>
              </a:ext>
            </a:extLst>
          </p:cNvPr>
          <p:cNvSpPr txBox="1"/>
          <p:nvPr/>
        </p:nvSpPr>
        <p:spPr>
          <a:xfrm>
            <a:off x="3528070" y="2052592"/>
            <a:ext cx="176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Authentication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2C6BA-B31F-4BEE-8799-5BBB26F69F08}"/>
              </a:ext>
            </a:extLst>
          </p:cNvPr>
          <p:cNvSpPr txBox="1"/>
          <p:nvPr/>
        </p:nvSpPr>
        <p:spPr>
          <a:xfrm>
            <a:off x="7120303" y="2135302"/>
            <a:ext cx="85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Home</a:t>
            </a:r>
            <a:endParaRPr lang="en-IN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FF557-8EB0-4E81-83DA-6B30C4326C7F}"/>
              </a:ext>
            </a:extLst>
          </p:cNvPr>
          <p:cNvSpPr/>
          <p:nvPr/>
        </p:nvSpPr>
        <p:spPr>
          <a:xfrm>
            <a:off x="2025791" y="3425456"/>
            <a:ext cx="1334192" cy="59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4704CA-8E11-452F-AD46-674F37E44CE3}"/>
              </a:ext>
            </a:extLst>
          </p:cNvPr>
          <p:cNvCxnSpPr>
            <a:cxnSpLocks/>
          </p:cNvCxnSpPr>
          <p:nvPr/>
        </p:nvCxnSpPr>
        <p:spPr>
          <a:xfrm flipH="1">
            <a:off x="2928611" y="2650496"/>
            <a:ext cx="1025769" cy="77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BAD1C5-99E3-4FA2-B429-FCCE6BBDC94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954379" y="2666842"/>
            <a:ext cx="890723" cy="7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2FB5D79-98E0-43BF-AB3F-80536F3D4BAB}"/>
              </a:ext>
            </a:extLst>
          </p:cNvPr>
          <p:cNvSpPr/>
          <p:nvPr/>
        </p:nvSpPr>
        <p:spPr>
          <a:xfrm>
            <a:off x="4178006" y="3436684"/>
            <a:ext cx="1334192" cy="59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9870D-103D-44CA-B725-6A9DCC5EA56C}"/>
              </a:ext>
            </a:extLst>
          </p:cNvPr>
          <p:cNvSpPr txBox="1"/>
          <p:nvPr/>
        </p:nvSpPr>
        <p:spPr>
          <a:xfrm>
            <a:off x="2270595" y="2823540"/>
            <a:ext cx="128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Loading</a:t>
            </a:r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8F39B-CA7F-4DBD-80FF-8BABD82D50D5}"/>
              </a:ext>
            </a:extLst>
          </p:cNvPr>
          <p:cNvSpPr txBox="1"/>
          <p:nvPr/>
        </p:nvSpPr>
        <p:spPr>
          <a:xfrm>
            <a:off x="4410578" y="3589020"/>
            <a:ext cx="986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C368A4-AADC-44F2-9910-3E2FBFACC85A}"/>
              </a:ext>
            </a:extLst>
          </p:cNvPr>
          <p:cNvSpPr txBox="1"/>
          <p:nvPr/>
        </p:nvSpPr>
        <p:spPr>
          <a:xfrm>
            <a:off x="2886190" y="1435152"/>
            <a:ext cx="170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logged in</a:t>
            </a:r>
            <a:endParaRPr lang="en-I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5F830-ACC2-4B4D-A765-ABD7F91B4347}"/>
              </a:ext>
            </a:extLst>
          </p:cNvPr>
          <p:cNvSpPr txBox="1"/>
          <p:nvPr/>
        </p:nvSpPr>
        <p:spPr>
          <a:xfrm>
            <a:off x="7603959" y="1454688"/>
            <a:ext cx="170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Logged in</a:t>
            </a:r>
            <a:endParaRPr lang="en-IN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8FA2CA-F44B-4F2A-93F4-47512DDBC8EA}"/>
              </a:ext>
            </a:extLst>
          </p:cNvPr>
          <p:cNvSpPr/>
          <p:nvPr/>
        </p:nvSpPr>
        <p:spPr>
          <a:xfrm>
            <a:off x="7120692" y="2776967"/>
            <a:ext cx="1334192" cy="59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321AFD-1786-44E7-8281-62D130DA5207}"/>
              </a:ext>
            </a:extLst>
          </p:cNvPr>
          <p:cNvCxnSpPr>
            <a:cxnSpLocks/>
          </p:cNvCxnSpPr>
          <p:nvPr/>
        </p:nvCxnSpPr>
        <p:spPr>
          <a:xfrm>
            <a:off x="6198577" y="2650496"/>
            <a:ext cx="0" cy="181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24FAD4-E276-48FB-BC60-7C3F57C9F47E}"/>
              </a:ext>
            </a:extLst>
          </p:cNvPr>
          <p:cNvCxnSpPr/>
          <p:nvPr/>
        </p:nvCxnSpPr>
        <p:spPr>
          <a:xfrm>
            <a:off x="6198577" y="3075919"/>
            <a:ext cx="92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BD9166-8A6F-4DCB-9C23-A6A9EC98B49D}"/>
              </a:ext>
            </a:extLst>
          </p:cNvPr>
          <p:cNvSpPr txBox="1"/>
          <p:nvPr/>
        </p:nvSpPr>
        <p:spPr>
          <a:xfrm>
            <a:off x="7088912" y="2891253"/>
            <a:ext cx="170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List</a:t>
            </a:r>
            <a:endParaRPr lang="en-IN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FE32BF-CBAD-40E0-8CB8-D52DFB38A245}"/>
              </a:ext>
            </a:extLst>
          </p:cNvPr>
          <p:cNvSpPr/>
          <p:nvPr/>
        </p:nvSpPr>
        <p:spPr>
          <a:xfrm>
            <a:off x="7089300" y="3443889"/>
            <a:ext cx="1601667" cy="64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13AE33-2EF5-49AF-AA3A-7E26F7D660E9}"/>
              </a:ext>
            </a:extLst>
          </p:cNvPr>
          <p:cNvSpPr txBox="1"/>
          <p:nvPr/>
        </p:nvSpPr>
        <p:spPr>
          <a:xfrm>
            <a:off x="7057521" y="3558176"/>
            <a:ext cx="170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Item to List</a:t>
            </a:r>
            <a:endParaRPr lang="en-IN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54EA3C-7FC9-44A1-A7B7-2CFA2902102B}"/>
              </a:ext>
            </a:extLst>
          </p:cNvPr>
          <p:cNvSpPr/>
          <p:nvPr/>
        </p:nvSpPr>
        <p:spPr>
          <a:xfrm>
            <a:off x="7089300" y="4168264"/>
            <a:ext cx="1633394" cy="851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ABB297-9E1C-40C5-8554-A25735619EA2}"/>
              </a:ext>
            </a:extLst>
          </p:cNvPr>
          <p:cNvCxnSpPr>
            <a:cxnSpLocks/>
          </p:cNvCxnSpPr>
          <p:nvPr/>
        </p:nvCxnSpPr>
        <p:spPr>
          <a:xfrm>
            <a:off x="6198577" y="4467217"/>
            <a:ext cx="89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080920-5DA8-46F5-B95A-09D3C30C01EC}"/>
              </a:ext>
            </a:extLst>
          </p:cNvPr>
          <p:cNvSpPr txBox="1"/>
          <p:nvPr/>
        </p:nvSpPr>
        <p:spPr>
          <a:xfrm>
            <a:off x="7057522" y="4282551"/>
            <a:ext cx="163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Items for each Day</a:t>
            </a:r>
          </a:p>
          <a:p>
            <a:endParaRPr lang="en-IN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3E81DB-C3A2-4F62-9D74-CE13557EA5E8}"/>
              </a:ext>
            </a:extLst>
          </p:cNvPr>
          <p:cNvSpPr txBox="1"/>
          <p:nvPr/>
        </p:nvSpPr>
        <p:spPr>
          <a:xfrm>
            <a:off x="2216436" y="3558176"/>
            <a:ext cx="940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SignIn</a:t>
            </a:r>
            <a:endParaRPr lang="en-IN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B916FB-C4A8-40E6-852B-4659932CCC36}"/>
              </a:ext>
            </a:extLst>
          </p:cNvPr>
          <p:cNvSpPr txBox="1"/>
          <p:nvPr/>
        </p:nvSpPr>
        <p:spPr>
          <a:xfrm>
            <a:off x="4529632" y="2906642"/>
            <a:ext cx="128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Loading</a:t>
            </a:r>
            <a:endParaRPr lang="en-IN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961B72-65AB-4177-98EE-CEDDF809897A}"/>
              </a:ext>
            </a:extLst>
          </p:cNvPr>
          <p:cNvSpPr txBox="1"/>
          <p:nvPr/>
        </p:nvSpPr>
        <p:spPr>
          <a:xfrm>
            <a:off x="6167186" y="2716884"/>
            <a:ext cx="128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Loading</a:t>
            </a:r>
            <a:endParaRPr lang="en-IN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164CBB-4117-4027-A830-EEFCA1C18737}"/>
              </a:ext>
            </a:extLst>
          </p:cNvPr>
          <p:cNvSpPr txBox="1"/>
          <p:nvPr/>
        </p:nvSpPr>
        <p:spPr>
          <a:xfrm>
            <a:off x="6198577" y="3351612"/>
            <a:ext cx="128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Loading</a:t>
            </a:r>
            <a:endParaRPr lang="en-IN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3F6AE8-3199-4A1F-A837-55028B413C34}"/>
              </a:ext>
            </a:extLst>
          </p:cNvPr>
          <p:cNvSpPr txBox="1"/>
          <p:nvPr/>
        </p:nvSpPr>
        <p:spPr>
          <a:xfrm>
            <a:off x="6167186" y="3977089"/>
            <a:ext cx="128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Loading</a:t>
            </a:r>
            <a:endParaRPr lang="en-IN" sz="16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C89C3E-5CF1-42BC-8A13-87A243F216B8}"/>
              </a:ext>
            </a:extLst>
          </p:cNvPr>
          <p:cNvCxnSpPr>
            <a:cxnSpLocks/>
          </p:cNvCxnSpPr>
          <p:nvPr/>
        </p:nvCxnSpPr>
        <p:spPr>
          <a:xfrm>
            <a:off x="6214272" y="3768789"/>
            <a:ext cx="89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7389B-9795-4F30-863A-62B73AE6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213360"/>
            <a:ext cx="6478524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30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Marali</dc:creator>
  <cp:lastModifiedBy>Ketan Marali</cp:lastModifiedBy>
  <cp:revision>7</cp:revision>
  <dcterms:created xsi:type="dcterms:W3CDTF">2021-03-24T12:58:35Z</dcterms:created>
  <dcterms:modified xsi:type="dcterms:W3CDTF">2021-03-25T18:31:45Z</dcterms:modified>
</cp:coreProperties>
</file>