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comments/comment4.xml" ContentType="application/vnd.openxmlformats-officedocument.presentationml.comment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4.png" ContentType="image/png"/>
  <Override PartName="/ppt/media/image13.png" ContentType="image/png"/>
  <Override PartName="/ppt/media/image12.png" ContentType="image/png"/>
  <Override PartName="/ppt/media/image11.jpeg" ContentType="image/jpe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0080625" cy="5670550"/>
  <p:notesSz cx="7559675" cy="10691812"/>
</p:presentation>
</file>

<file path=ppt/commentAuthors.xml><?xml version="1.0" encoding="utf-8"?>
<p:cmAuthorLst xmlns:p="http://schemas.openxmlformats.org/presentationml/2006/main">
  <p:cmAuthor id="0" name="" initials="" lastIdx="1" clrIdx="0"/>
</p:cmAuthorLst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commentAuthors" Target="commentAuthors.xml"/>
</Relationships>
</file>

<file path=ppt/comments/comment4.xml><?xml version="1.0" encoding="utf-8"?>
<p:cmLst xmlns:p="http://schemas.openxmlformats.org/presentationml/2006/main">
  <p:cm authorId="0" dt="2017-10-16T16:51:59.000000000" idx="1">
    <p:pos x="0" y="0"/>
    <p:text/>
  </p:cm>
</p:cmLst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1568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1640" cy="1568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979360" y="1367640"/>
            <a:ext cx="4120560" cy="32878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979360" y="1367640"/>
            <a:ext cx="4120560" cy="32878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7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7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16000"/>
            <a:ext cx="7019640" cy="4338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7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7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1640" cy="1568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1568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1640" cy="1568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2979360" y="1367640"/>
            <a:ext cx="4120560" cy="328788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2979360" y="1367640"/>
            <a:ext cx="4120560" cy="32878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7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7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16000"/>
            <a:ext cx="7019640" cy="4338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7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7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1640" cy="1568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4000" cy="12052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4000" cy="120528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13.xml"/><Relationship Id="rId4" Type="http://schemas.openxmlformats.org/officeDocument/2006/relationships/comments" Target="../comments/commen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357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OWASP and Python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Dan Wojciechowski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5" name="" descr=""/>
          <p:cNvPicPr/>
          <p:nvPr/>
        </p:nvPicPr>
        <p:blipFill>
          <a:blip r:embed="rId1"/>
          <a:stretch/>
        </p:blipFill>
        <p:spPr>
          <a:xfrm>
            <a:off x="1580040" y="2144160"/>
            <a:ext cx="7380720" cy="2610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357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is OWASP?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 open community working towards the development of trusted and secure applications.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Many standards considered industry-accepted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https://www.owasp.org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6949440" y="4572000"/>
            <a:ext cx="3108960" cy="1099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357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OWASP Top 10 Project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182880" y="1368000"/>
            <a:ext cx="9392760" cy="393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list of the top 10 most critical web application security risks. Last approved in 2013; 2017 in development.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Injection (e.g. SQL injection)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Broken Authentication and Session Management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Cross-Site Scripting (XSS)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Insecure Direct Object References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Security Misconfiguration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Sensitive Data Exposure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Missing Function Level Access Control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Cross-Site Request Forgery (CSRF)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Using Known Vulnerable Components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Unvalidated Redirects and Forwards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https://www.owasp.org/index.php/Category:OWASP_Top_Ten_Project#OWASP_Top_10_for_2013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6949440" y="4572000"/>
            <a:ext cx="3108960" cy="1099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357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Importance of Web App Security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Industry regulation and general security: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28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HIPAA, SOX, PCI, GDPR, PII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integrity: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28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Controversial research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28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precision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Stolen to be used somewhere else: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6949440" y="4572000"/>
            <a:ext cx="3108960" cy="1099440"/>
          </a:xfrm>
          <a:prstGeom prst="rect">
            <a:avLst/>
          </a:prstGeom>
          <a:ln>
            <a:noFill/>
          </a:ln>
        </p:spPr>
      </p:pic>
      <p:pic>
        <p:nvPicPr>
          <p:cNvPr id="85" name="" descr=""/>
          <p:cNvPicPr/>
          <p:nvPr/>
        </p:nvPicPr>
        <p:blipFill>
          <a:blip r:embed="rId2"/>
          <a:stretch/>
        </p:blipFill>
        <p:spPr>
          <a:xfrm>
            <a:off x="6382440" y="2812680"/>
            <a:ext cx="3675960" cy="2856960"/>
          </a:xfrm>
          <a:prstGeom prst="rect">
            <a:avLst/>
          </a:prstGeom>
          <a:ln>
            <a:noFill/>
          </a:ln>
        </p:spPr>
      </p:pic>
      <p:sp>
        <p:nvSpPr>
          <p:cNvPr id="86" name="CustomShape 3"/>
          <p:cNvSpPr/>
          <p:nvPr/>
        </p:nvSpPr>
        <p:spPr>
          <a:xfrm>
            <a:off x="504000" y="4181400"/>
            <a:ext cx="4212360" cy="121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jdoe@microsoft.com:3e20f31d5c665db6489ee25bdbbb6f0e7c66752d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bsaluja@gmail.com:980818ef272f8daa2d36fbfed82bc61055b34f52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mzhou@gmail.com:ae6cd5ce3231a5557136acddf356a4812d21578b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fhuang@yahoo:4c9aa32c780c2bfd7961f6da62e7aaddf7216935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gsmith@uw.edu:61641e17a1be0329f2f249dfb512d83fc18201b1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4"/>
          <p:cNvSpPr/>
          <p:nvPr/>
        </p:nvSpPr>
        <p:spPr>
          <a:xfrm flipH="1" flipV="1">
            <a:off x="5028480" y="3931200"/>
            <a:ext cx="1188360" cy="822600"/>
          </a:xfrm>
          <a:custGeom>
            <a:avLst/>
            <a:gdLst/>
            <a:ahLst/>
            <a:rect l="l" t="t" r="r" b="b"/>
            <a:pathLst>
              <a:path w="142" h="147">
                <a:moveTo>
                  <a:pt x="98" y="21"/>
                </a:moveTo>
                <a:cubicBezTo>
                  <a:pt x="64" y="21"/>
                  <a:pt x="36" y="50"/>
                  <a:pt x="36" y="84"/>
                </a:cubicBezTo>
                <a:cubicBezTo>
                  <a:pt x="36" y="102"/>
                  <a:pt x="22" y="116"/>
                  <a:pt x="4" y="116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147"/>
                  <a:pt x="0" y="147"/>
                  <a:pt x="0" y="147"/>
                </a:cubicBezTo>
                <a:cubicBezTo>
                  <a:pt x="4" y="147"/>
                  <a:pt x="4" y="147"/>
                  <a:pt x="4" y="147"/>
                </a:cubicBezTo>
                <a:cubicBezTo>
                  <a:pt x="39" y="147"/>
                  <a:pt x="67" y="119"/>
                  <a:pt x="67" y="84"/>
                </a:cubicBezTo>
                <a:cubicBezTo>
                  <a:pt x="67" y="67"/>
                  <a:pt x="81" y="53"/>
                  <a:pt x="98" y="53"/>
                </a:cubicBezTo>
                <a:cubicBezTo>
                  <a:pt x="103" y="53"/>
                  <a:pt x="103" y="53"/>
                  <a:pt x="103" y="53"/>
                </a:cubicBezTo>
                <a:cubicBezTo>
                  <a:pt x="103" y="73"/>
                  <a:pt x="103" y="73"/>
                  <a:pt x="103" y="73"/>
                </a:cubicBezTo>
                <a:cubicBezTo>
                  <a:pt x="142" y="37"/>
                  <a:pt x="142" y="37"/>
                  <a:pt x="142" y="37"/>
                </a:cubicBezTo>
                <a:cubicBezTo>
                  <a:pt x="103" y="0"/>
                  <a:pt x="103" y="0"/>
                  <a:pt x="103" y="0"/>
                </a:cubicBezTo>
                <a:cubicBezTo>
                  <a:pt x="103" y="21"/>
                  <a:pt x="103" y="21"/>
                  <a:pt x="103" y="21"/>
                </a:cubicBezTo>
                <a:lnTo>
                  <a:pt x="98" y="21"/>
                </a:lnTo>
                <a:close/>
              </a:path>
            </a:pathLst>
          </a:cu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357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OWASP and Python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Secure Coding with Python: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Enrico Branca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https://doc.lagout.org/programmation/python/OWASP_Romania_Branca.pdf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Python Security Testing Tools: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SQLMap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https://www.owasp.org/index.php/Automated_Audit_using_SQLMap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WAPITI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https://www.owasp.org/index.php/Automated_Audit_using_WAPITI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6949440" y="4572000"/>
            <a:ext cx="3108960" cy="1099440"/>
          </a:xfrm>
          <a:prstGeom prst="rect">
            <a:avLst/>
          </a:prstGeom>
          <a:ln>
            <a:noFill/>
          </a:ln>
        </p:spPr>
      </p:pic>
      <p:sp>
        <p:nvSpPr>
          <p:cNvPr id="91" name="CustomShape 3"/>
          <p:cNvSpPr/>
          <p:nvPr/>
        </p:nvSpPr>
        <p:spPr>
          <a:xfrm>
            <a:off x="3931920" y="1737360"/>
            <a:ext cx="18036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357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OWASP and Python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6949440" y="4572000"/>
            <a:ext cx="3108960" cy="1099440"/>
          </a:xfrm>
          <a:prstGeom prst="rect">
            <a:avLst/>
          </a:prstGeom>
          <a:ln>
            <a:noFill/>
          </a:ln>
        </p:spPr>
      </p:pic>
      <p:pic>
        <p:nvPicPr>
          <p:cNvPr id="94" name="" descr=""/>
          <p:cNvPicPr/>
          <p:nvPr/>
        </p:nvPicPr>
        <p:blipFill>
          <a:blip r:embed="rId2"/>
          <a:stretch/>
        </p:blipFill>
        <p:spPr>
          <a:xfrm>
            <a:off x="778680" y="1786320"/>
            <a:ext cx="8456400" cy="2602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2017-10-16T16:26:36Z</dcterms:created>
  <dc:creator/>
  <dc:description/>
  <dc:language>en-US</dc:language>
  <cp:lastModifiedBy/>
  <dcterms:modified xsi:type="dcterms:W3CDTF">2017-10-17T19:12:27Z</dcterms:modified>
  <cp:revision>3</cp:revision>
  <dc:subject/>
  <dc:title>Bright Blue</dc:title>
</cp:coreProperties>
</file>