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737"/>
  </p:normalViewPr>
  <p:slideViewPr>
    <p:cSldViewPr snapToGrid="0">
      <p:cViewPr varScale="1">
        <p:scale>
          <a:sx n="96" d="100"/>
          <a:sy n="96" d="100"/>
        </p:scale>
        <p:origin x="3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C8C44-8433-5544-988D-65EEA778CA4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1D72-6A23-624E-B96A-5077BF7D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455BB-5CF9-8F22-CE27-E833DEC4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85"/>
            <a:ext cx="6858000" cy="8817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2F1E7-3F7F-9774-7FCE-05738ED4FCD0}"/>
              </a:ext>
            </a:extLst>
          </p:cNvPr>
          <p:cNvSpPr txBox="1"/>
          <p:nvPr/>
        </p:nvSpPr>
        <p:spPr>
          <a:xfrm>
            <a:off x="279132" y="7045692"/>
            <a:ext cx="647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MAE	2.77	   3.40	</a:t>
            </a:r>
            <a:r>
              <a:rPr lang="en-US" sz="1400"/>
              <a:t>      3.62      </a:t>
            </a:r>
            <a:r>
              <a:rPr lang="en-US" sz="1400" dirty="0"/>
              <a:t>2.57	</a:t>
            </a:r>
            <a:r>
              <a:rPr lang="en-US" sz="1400"/>
              <a:t> 2.65</a:t>
            </a:r>
            <a:r>
              <a:rPr lang="en-US" sz="1400" dirty="0"/>
              <a:t>	         2.61	</a:t>
            </a:r>
            <a:r>
              <a:rPr lang="en-US" sz="1400"/>
              <a:t> 3.94</a:t>
            </a:r>
            <a:r>
              <a:rPr lang="en-US" sz="1400" dirty="0"/>
              <a:t>	</a:t>
            </a:r>
            <a:r>
              <a:rPr lang="en-US" sz="1400"/>
              <a:t>    3.05       </a:t>
            </a:r>
            <a:r>
              <a:rPr lang="en-US" sz="1400" dirty="0"/>
              <a:t>3.58</a:t>
            </a:r>
            <a:r>
              <a:rPr lang="en-US" sz="1400"/>
              <a:t>	3.22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855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25</Words>
  <Application>Microsoft Macintosh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kmartien</dc:creator>
  <cp:lastModifiedBy>kmartien</cp:lastModifiedBy>
  <cp:revision>2</cp:revision>
  <dcterms:created xsi:type="dcterms:W3CDTF">2024-10-11T22:02:47Z</dcterms:created>
  <dcterms:modified xsi:type="dcterms:W3CDTF">2024-10-16T20:37:16Z</dcterms:modified>
</cp:coreProperties>
</file>