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ognitive-services/face/overview" TargetMode="External"/><Relationship Id="rId7" Type="http://schemas.openxmlformats.org/officeDocument/2006/relationships/hyperlink" Target="https://github.com/kmarud/fedExDay_face_recognition" TargetMode="External"/><Relationship Id="rId2" Type="http://schemas.openxmlformats.org/officeDocument/2006/relationships/hyperlink" Target="https://azure.microsoft.com/en-us/services/cognitive-services/fa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zure-Samples/cognitive-services-REST-api-samples" TargetMode="External"/><Relationship Id="rId5" Type="http://schemas.openxmlformats.org/officeDocument/2006/relationships/hyperlink" Target="https://docs.microsoft.com/en-us/azure/cognitive-services/face/quickstarts/client-libraries?tabs=visual-studio&amp;pivots=programming-language-rest-api" TargetMode="External"/><Relationship Id="rId4" Type="http://schemas.openxmlformats.org/officeDocument/2006/relationships/hyperlink" Target="https://docs.microsoft.com/en-us/azure/cognitive-services/fa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E7DA-4F30-4D31-BF97-6D73543C28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Facial Recognition</a:t>
            </a:r>
          </a:p>
        </p:txBody>
      </p:sp>
    </p:spTree>
    <p:extLst>
      <p:ext uri="{BB962C8B-B14F-4D97-AF65-F5344CB8AC3E}">
        <p14:creationId xmlns:p14="http://schemas.microsoft.com/office/powerpoint/2010/main" val="189183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836CA-00A0-41F1-8F62-ECFEB6A00C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11550" y="2782887"/>
            <a:ext cx="5168900" cy="12922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8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4472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9C23-E6E8-4B6C-B542-D36C9409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service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18420-7F38-4BEF-BC83-0058B26FB756}"/>
              </a:ext>
            </a:extLst>
          </p:cNvPr>
          <p:cNvSpPr txBox="1"/>
          <p:nvPr/>
        </p:nvSpPr>
        <p:spPr>
          <a:xfrm>
            <a:off x="1409350" y="3288484"/>
            <a:ext cx="89455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Belongs to Azure Cognitive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AI algorithms that detect, recognize, and analyze human faces in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several different facial analysis functions: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Face detection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Face verification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Face identification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Find similar faces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Face grouping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6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8A20-F2F8-479C-BBCA-7E1B6CD2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6A16E-B7BC-495A-AD2D-A0C7865D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Returns the rectangle coordinates of human faces locations</a:t>
            </a:r>
          </a:p>
          <a:p>
            <a:r>
              <a:rPr lang="en-US" dirty="0"/>
              <a:t>Optionally, can extract few more attributes, such as pose, gender, age, emotion, facial hair and glasses.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example: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5ABFDA-3796-4863-B50E-909C0168DDC4}"/>
              </a:ext>
            </a:extLst>
          </p:cNvPr>
          <p:cNvSpPr txBox="1"/>
          <p:nvPr/>
        </p:nvSpPr>
        <p:spPr>
          <a:xfrm>
            <a:off x="2869034" y="3687901"/>
            <a:ext cx="138211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"</a:t>
            </a:r>
            <a:r>
              <a:rPr lang="en-US" sz="800" dirty="0" err="1"/>
              <a:t>faceAttributes</a:t>
            </a:r>
            <a:r>
              <a:rPr lang="en-US" sz="800" dirty="0"/>
              <a:t>": {</a:t>
            </a:r>
          </a:p>
          <a:p>
            <a:r>
              <a:rPr lang="en-US" sz="800" dirty="0"/>
              <a:t>      "smile": 0,</a:t>
            </a:r>
          </a:p>
          <a:p>
            <a:r>
              <a:rPr lang="en-US" sz="800" dirty="0"/>
              <a:t>      "</a:t>
            </a:r>
            <a:r>
              <a:rPr lang="en-US" sz="800" dirty="0" err="1"/>
              <a:t>headPose</a:t>
            </a:r>
            <a:r>
              <a:rPr lang="en-US" sz="800" dirty="0"/>
              <a:t>": {</a:t>
            </a:r>
          </a:p>
          <a:p>
            <a:r>
              <a:rPr lang="en-US" sz="800" dirty="0"/>
              <a:t>        "pitch": 0,</a:t>
            </a:r>
          </a:p>
          <a:p>
            <a:r>
              <a:rPr lang="en-US" sz="800" dirty="0"/>
              <a:t>        "roll": 0.1,</a:t>
            </a:r>
          </a:p>
          <a:p>
            <a:r>
              <a:rPr lang="en-US" sz="800" dirty="0"/>
              <a:t>        "yaw": -32.9</a:t>
            </a:r>
          </a:p>
          <a:p>
            <a:r>
              <a:rPr lang="en-US" sz="800" dirty="0"/>
              <a:t>      },</a:t>
            </a:r>
          </a:p>
          <a:p>
            <a:r>
              <a:rPr lang="en-US" sz="800" dirty="0"/>
              <a:t>      "gender": "female",</a:t>
            </a:r>
          </a:p>
          <a:p>
            <a:r>
              <a:rPr lang="en-US" sz="800" dirty="0"/>
              <a:t>      "age": 22.9,</a:t>
            </a:r>
          </a:p>
          <a:p>
            <a:r>
              <a:rPr lang="en-US" sz="800" dirty="0"/>
              <a:t>      "</a:t>
            </a:r>
            <a:r>
              <a:rPr lang="en-US" sz="800" dirty="0" err="1"/>
              <a:t>facialHair</a:t>
            </a:r>
            <a:r>
              <a:rPr lang="en-US" sz="800" dirty="0"/>
              <a:t>": {</a:t>
            </a:r>
          </a:p>
          <a:p>
            <a:r>
              <a:rPr lang="en-US" sz="800" dirty="0"/>
              <a:t>        "moustache": 0,</a:t>
            </a:r>
          </a:p>
          <a:p>
            <a:r>
              <a:rPr lang="en-US" sz="800" dirty="0"/>
              <a:t>        "beard": 0,</a:t>
            </a:r>
          </a:p>
          <a:p>
            <a:r>
              <a:rPr lang="en-US" sz="800" dirty="0"/>
              <a:t>        "sideburns": 0</a:t>
            </a:r>
          </a:p>
          <a:p>
            <a:r>
              <a:rPr lang="en-US" sz="800" dirty="0"/>
              <a:t>      },</a:t>
            </a:r>
          </a:p>
          <a:p>
            <a:r>
              <a:rPr lang="en-US" sz="800" dirty="0"/>
              <a:t>      "glasses": "</a:t>
            </a:r>
            <a:r>
              <a:rPr lang="en-US" sz="800" dirty="0" err="1"/>
              <a:t>NoGlasses</a:t>
            </a:r>
            <a:r>
              <a:rPr lang="en-US" sz="800" dirty="0"/>
              <a:t>",</a:t>
            </a:r>
          </a:p>
          <a:p>
            <a:r>
              <a:rPr lang="en-US" sz="800" dirty="0"/>
              <a:t>      "emotion": {</a:t>
            </a:r>
          </a:p>
          <a:p>
            <a:r>
              <a:rPr lang="en-US" sz="800" dirty="0"/>
              <a:t>        "anger": 0,</a:t>
            </a:r>
          </a:p>
          <a:p>
            <a:r>
              <a:rPr lang="en-US" sz="800" dirty="0"/>
              <a:t>        "contempt": 0,</a:t>
            </a:r>
          </a:p>
          <a:p>
            <a:r>
              <a:rPr lang="en-US" sz="800" dirty="0"/>
              <a:t>        "disgust": 0,</a:t>
            </a:r>
          </a:p>
          <a:p>
            <a:r>
              <a:rPr lang="en-US" sz="800" dirty="0"/>
              <a:t>        "fear": 0,</a:t>
            </a:r>
          </a:p>
          <a:p>
            <a:r>
              <a:rPr lang="en-US" sz="800" dirty="0"/>
              <a:t>        "happiness": 0,</a:t>
            </a:r>
          </a:p>
          <a:p>
            <a:r>
              <a:rPr lang="en-US" sz="800" dirty="0"/>
              <a:t>        "neutral": 0.986,</a:t>
            </a:r>
          </a:p>
          <a:p>
            <a:r>
              <a:rPr lang="en-US" sz="800" dirty="0"/>
              <a:t>        "sadness": 0.009,</a:t>
            </a:r>
          </a:p>
          <a:p>
            <a:r>
              <a:rPr lang="en-US" sz="800" dirty="0"/>
              <a:t>        "surprise": 0.005</a:t>
            </a:r>
          </a:p>
          <a:p>
            <a:r>
              <a:rPr lang="en-US" sz="800" dirty="0"/>
              <a:t>      },</a:t>
            </a:r>
          </a:p>
        </p:txBody>
      </p:sp>
    </p:spTree>
    <p:extLst>
      <p:ext uri="{BB962C8B-B14F-4D97-AF65-F5344CB8AC3E}">
        <p14:creationId xmlns:p14="http://schemas.microsoft.com/office/powerpoint/2010/main" val="159682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FA9E-C15A-4AD3-9E46-1939F663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937A-B879-4082-891F-5CCFC8C8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Builds on Detection and addresses the question, “Are these two images the same person?”</a:t>
            </a:r>
          </a:p>
          <a:p>
            <a:r>
              <a:rPr lang="en-US" dirty="0"/>
              <a:t>Can be used in identity verification or access control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9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2C690-4F3C-4F24-B9D1-21108E39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1BC1-2A23-4AA7-BE86-08EC3BD6D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Detection and answers the question, “Can this detected face be matched to any enrolled face in a database?”</a:t>
            </a:r>
          </a:p>
          <a:p>
            <a:r>
              <a:rPr lang="en-US" dirty="0"/>
              <a:t>Candidates matches are returned based on how closely the probe matches each of the enrolled templates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4955F-AC62-4D5E-9875-1B4311AE5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356" y="3863143"/>
            <a:ext cx="3076826" cy="282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5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F12A-8170-4D68-8630-F5422F4A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similar 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F466-12BE-482B-B294-9E8B8B4C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 matching between target and set of candidate faces, finding a smaller set of faces that look similar to the target</a:t>
            </a:r>
          </a:p>
          <a:p>
            <a:r>
              <a:rPr lang="en-US" dirty="0"/>
              <a:t>Useful for doing a face search by image</a:t>
            </a:r>
          </a:p>
          <a:p>
            <a:r>
              <a:rPr lang="en-US" dirty="0"/>
              <a:t>Two working modes: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matchPerson</a:t>
            </a:r>
            <a:r>
              <a:rPr lang="en-US" dirty="0"/>
              <a:t> – returns similar faces after filtering for the same person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matchFace</a:t>
            </a:r>
            <a:r>
              <a:rPr lang="en-US" dirty="0"/>
              <a:t> – ignores the same-person filter and returns a list of similar candidate faces, that may or not belong to the same person (percentage probability)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51860-60D5-4663-A5A2-20E38032B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043404"/>
            <a:ext cx="9462055" cy="472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1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2CAA-312F-4731-ADC2-93009126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B330-A10C-432B-9EE2-AF0033F29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Divides a set of unknown faces into several groups based on similarity</a:t>
            </a:r>
          </a:p>
          <a:p>
            <a:r>
              <a:rPr lang="en-US" dirty="0"/>
              <a:t>All of the faces in a group are likely to belong to the same person</a:t>
            </a:r>
          </a:p>
          <a:p>
            <a:r>
              <a:rPr lang="en-US" dirty="0"/>
              <a:t>The groups are differentiated by another factor, such as expression for example</a:t>
            </a:r>
          </a:p>
        </p:txBody>
      </p:sp>
    </p:spTree>
    <p:extLst>
      <p:ext uri="{BB962C8B-B14F-4D97-AF65-F5344CB8AC3E}">
        <p14:creationId xmlns:p14="http://schemas.microsoft.com/office/powerpoint/2010/main" val="82223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EF2D-27E8-47F1-8C2E-22DA4AD6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1ADA2-0B32-4FA6-8C63-4C8A5171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Face REST API (Azure Face service resource)</a:t>
            </a:r>
          </a:p>
          <a:p>
            <a:r>
              <a:rPr lang="en-US" dirty="0"/>
              <a:t>Find similar faces</a:t>
            </a:r>
          </a:p>
          <a:p>
            <a:r>
              <a:rPr lang="en-US" dirty="0"/>
              <a:t>Interactive app</a:t>
            </a:r>
          </a:p>
          <a:p>
            <a:r>
              <a:rPr lang="en-US" dirty="0"/>
              <a:t>in-memory database</a:t>
            </a:r>
          </a:p>
          <a:p>
            <a:r>
              <a:rPr lang="en-US" dirty="0"/>
              <a:t>Recognize a person from a photo</a:t>
            </a:r>
          </a:p>
          <a:p>
            <a:r>
              <a:rPr lang="en-US" dirty="0"/>
              <a:t>If not recognized, teach me who it is!</a:t>
            </a:r>
          </a:p>
        </p:txBody>
      </p:sp>
    </p:spTree>
    <p:extLst>
      <p:ext uri="{BB962C8B-B14F-4D97-AF65-F5344CB8AC3E}">
        <p14:creationId xmlns:p14="http://schemas.microsoft.com/office/powerpoint/2010/main" val="315006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42A1-211E-47EE-87FD-FF3D1279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A70F-A291-4145-80B9-EED17E38D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Facial Recognition overview</a:t>
            </a:r>
            <a:endParaRPr lang="en-US" dirty="0"/>
          </a:p>
          <a:p>
            <a:r>
              <a:rPr lang="en-US" dirty="0">
                <a:hlinkClick r:id="rId3"/>
              </a:rPr>
              <a:t>Azure Face service overview</a:t>
            </a:r>
            <a:endParaRPr lang="en-US" dirty="0"/>
          </a:p>
          <a:p>
            <a:r>
              <a:rPr lang="en-US" dirty="0">
                <a:hlinkClick r:id="rId4"/>
              </a:rPr>
              <a:t>Face service documentation</a:t>
            </a:r>
            <a:endParaRPr lang="en-US" dirty="0"/>
          </a:p>
          <a:p>
            <a:r>
              <a:rPr lang="en-US" dirty="0">
                <a:hlinkClick r:id="rId5"/>
              </a:rPr>
              <a:t>REST API </a:t>
            </a:r>
            <a:r>
              <a:rPr lang="en-US" dirty="0" err="1">
                <a:hlinkClick r:id="rId5"/>
              </a:rPr>
              <a:t>quickstart</a:t>
            </a:r>
            <a:endParaRPr lang="en-US" dirty="0"/>
          </a:p>
          <a:p>
            <a:r>
              <a:rPr lang="en-US" dirty="0">
                <a:hlinkClick r:id="rId6"/>
              </a:rPr>
              <a:t>GitHub REST API samples</a:t>
            </a:r>
            <a:endParaRPr lang="en-US" dirty="0"/>
          </a:p>
          <a:p>
            <a:r>
              <a:rPr lang="en-US" dirty="0">
                <a:hlinkClick r:id="rId7"/>
              </a:rPr>
              <a:t>GitHub "Face Recognition"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398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2592</TotalTime>
  <Words>462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</vt:lpstr>
      <vt:lpstr>Berlin</vt:lpstr>
      <vt:lpstr>Azure Facial Recognition</vt:lpstr>
      <vt:lpstr>Face service</vt:lpstr>
      <vt:lpstr>Face detection</vt:lpstr>
      <vt:lpstr>Face verification</vt:lpstr>
      <vt:lpstr>Face identification</vt:lpstr>
      <vt:lpstr>Find similar faces</vt:lpstr>
      <vt:lpstr>Face grouping</vt:lpstr>
      <vt:lpstr>Our service</vt:lpstr>
      <vt:lpstr>Useful 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Tur, Patryk (ext)</dc:creator>
  <cp:lastModifiedBy>Tur, Patryk (ext)</cp:lastModifiedBy>
  <cp:revision>99</cp:revision>
  <dcterms:created xsi:type="dcterms:W3CDTF">2020-09-18T12:48:32Z</dcterms:created>
  <dcterms:modified xsi:type="dcterms:W3CDTF">2021-06-16T07:41:32Z</dcterms:modified>
</cp:coreProperties>
</file>