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howSpecialPlsOnTitleSld="0">
  <p:sldMasterIdLst>
    <p:sldMasterId id="2147483648" r:id="rId1"/>
  </p:sldMasterIdLst>
  <p:notesMasterIdLst>
    <p:notesMasterId r:id="rId2"/>
  </p:notesMasterIdLst>
  <p:sldIdLst>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82" r:id="rId19"/>
    <p:sldId id="276" r:id="rId20"/>
    <p:sldId id="277" r:id="rId21"/>
    <p:sldId id="278" r:id="rId22"/>
    <p:sldId id="279" r:id="rId23"/>
    <p:sldId id="280" r:id="rId24"/>
    <p:sldId id="281" r:id="rId2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83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2" name=""/>
        <p:cNvGrpSpPr/>
        <p:nvPr/>
      </p:nvGrpSpPr>
      <p:grpSpPr>
        <a:xfrm>
          <a:off x="0" y="0"/>
          <a:ext cx="0" cy="0"/>
          <a:chOff x="0" y="0"/>
          <a:chExt cx="0" cy="0"/>
        </a:xfrm>
      </p:grpSpPr>
      <p:sp>
        <p:nvSpPr>
          <p:cNvPr id="104870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0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F2C38064-5B2B-48A1-82F1-63CDBEE01863}" type="datetimeFigureOut">
              <a:rPr lang="en-US" smtClean="0"/>
              <a:t>6/4/2024</a:t>
            </a:fld>
            <a:endParaRPr lang="en-US"/>
          </a:p>
        </p:txBody>
      </p:sp>
      <p:sp>
        <p:nvSpPr>
          <p:cNvPr id="104870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1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1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FC7FB56-8B0E-4416-91AD-92F9736C51E5}"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3" name=""/>
        <p:cNvGrpSpPr/>
        <p:nvPr/>
      </p:nvGrpSpPr>
      <p:grpSpPr>
        <a:xfrm>
          <a:off x="0" y="0"/>
          <a:ext cx="0" cy="0"/>
          <a:chOff x="0" y="0"/>
          <a:chExt cx="0" cy="0"/>
        </a:xfrm>
      </p:grpSpPr>
      <p:sp>
        <p:nvSpPr>
          <p:cNvPr id="1048590"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91" name="Subtitle 2"/>
          <p:cNvSpPr>
            <a:spLocks noGrp="1"/>
          </p:cNvSpPr>
          <p:nvPr>
            <p:ph type="subTitle" idx="1"/>
          </p:nvPr>
        </p:nvSpPr>
        <p:spPr>
          <a:xfrm>
            <a:off x="1524000" y="3602038"/>
            <a:ext cx="9144000" cy="1655762"/>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92" name="Date Placeholder 3"/>
          <p:cNvSpPr>
            <a:spLocks noGrp="1"/>
          </p:cNvSpPr>
          <p:nvPr>
            <p:ph type="dt" sz="half" idx="10"/>
          </p:nvPr>
        </p:nvSpPr>
        <p:spPr/>
        <p:txBody>
          <a:bodyPr/>
          <a:p>
            <a:fld id="{74E78D82-A081-4647-AD73-8391AFEA4EF3}" type="datetime1">
              <a:rPr lang="en-US" smtClean="0"/>
              <a:t>6/4/2024</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7" name=""/>
        <p:cNvGrpSpPr/>
        <p:nvPr/>
      </p:nvGrpSpPr>
      <p:grpSpPr>
        <a:xfrm>
          <a:off x="0" y="0"/>
          <a:ext cx="0" cy="0"/>
          <a:chOff x="0" y="0"/>
          <a:chExt cx="0" cy="0"/>
        </a:xfrm>
      </p:grpSpPr>
      <p:sp>
        <p:nvSpPr>
          <p:cNvPr id="1048677" name="Title 1"/>
          <p:cNvSpPr>
            <a:spLocks noGrp="1"/>
          </p:cNvSpPr>
          <p:nvPr>
            <p:ph type="title"/>
          </p:nvPr>
        </p:nvSpPr>
        <p:spPr/>
        <p:txBody>
          <a:bodyPr/>
          <a:p>
            <a:r>
              <a:rPr lang="en-US" smtClean="0"/>
              <a:t>Click to edit Master title style</a:t>
            </a:r>
            <a:endParaRPr lang="en-US"/>
          </a:p>
        </p:txBody>
      </p:sp>
      <p:sp>
        <p:nvSpPr>
          <p:cNvPr id="1048678" name="Vertical Text Placeholder 2"/>
          <p:cNvSpPr>
            <a:spLocks noGrp="1"/>
          </p:cNvSpPr>
          <p:nvPr>
            <p:ph type="body" orient="vert" idx="1"/>
          </p:nvPr>
        </p:nvSpPr>
        <p:spPr>
          <a:xfrm>
            <a:off x="838200" y="1825625"/>
            <a:ext cx="10515600" cy="4351338"/>
          </a:xfrm>
          <a:prstGeom prst="rect"/>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9" name="Date Placeholder 3"/>
          <p:cNvSpPr>
            <a:spLocks noGrp="1"/>
          </p:cNvSpPr>
          <p:nvPr>
            <p:ph type="dt" sz="half" idx="10"/>
          </p:nvPr>
        </p:nvSpPr>
        <p:spPr/>
        <p:txBody>
          <a:bodyPr/>
          <a:p>
            <a:fld id="{578CF016-118B-4740-A89D-A963813AEC25}" type="datetime1">
              <a:rPr lang="en-US" smtClean="0"/>
              <a:t>6/4/2024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4" name=""/>
        <p:cNvGrpSpPr/>
        <p:nvPr/>
      </p:nvGrpSpPr>
      <p:grpSpPr>
        <a:xfrm>
          <a:off x="0" y="0"/>
          <a:ext cx="0" cy="0"/>
          <a:chOff x="0" y="0"/>
          <a:chExt cx="0" cy="0"/>
        </a:xfrm>
      </p:grpSpPr>
      <p:sp>
        <p:nvSpPr>
          <p:cNvPr id="104866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62" name="Vertical Text Placeholder 2"/>
          <p:cNvSpPr>
            <a:spLocks noGrp="1"/>
          </p:cNvSpPr>
          <p:nvPr>
            <p:ph type="body" orient="vert" idx="1"/>
          </p:nvPr>
        </p:nvSpPr>
        <p:spPr>
          <a:xfrm>
            <a:off x="838200" y="365125"/>
            <a:ext cx="7734300" cy="5811838"/>
          </a:xfrm>
          <a:prstGeom prst="rect"/>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Date Placeholder 3"/>
          <p:cNvSpPr>
            <a:spLocks noGrp="1"/>
          </p:cNvSpPr>
          <p:nvPr>
            <p:ph type="dt" sz="half" idx="10"/>
          </p:nvPr>
        </p:nvSpPr>
        <p:spPr/>
        <p:txBody>
          <a:bodyPr/>
          <a:p>
            <a:fld id="{8D7AE910-C2F8-4483-958B-3D866801D119}" type="datetime1">
              <a:rPr lang="en-US" smtClean="0"/>
              <a:t>6/4/2024</a:t>
            </a:fld>
            <a:endParaRPr lang="en-US"/>
          </a:p>
        </p:txBody>
      </p:sp>
      <p:sp>
        <p:nvSpPr>
          <p:cNvPr id="1048664" name="Footer Placeholder 4"/>
          <p:cNvSpPr>
            <a:spLocks noGrp="1"/>
          </p:cNvSpPr>
          <p:nvPr>
            <p:ph type="ftr" sz="quarter" idx="11"/>
          </p:nvPr>
        </p:nvSpPr>
        <p:spPr/>
        <p:txBody>
          <a:bodyPr/>
          <a:p>
            <a:endParaRPr lang="en-US"/>
          </a:p>
        </p:txBody>
      </p:sp>
      <p:sp>
        <p:nvSpPr>
          <p:cNvPr id="1048665" name="Slide Number Placeholder 5"/>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5" name=""/>
        <p:cNvGrpSpPr/>
        <p:nvPr/>
      </p:nvGrpSpPr>
      <p:grpSpPr>
        <a:xfrm>
          <a:off x="0" y="0"/>
          <a:ext cx="0" cy="0"/>
          <a:chOff x="0" y="0"/>
          <a:chExt cx="0" cy="0"/>
        </a:xfrm>
      </p:grpSpPr>
      <p:sp>
        <p:nvSpPr>
          <p:cNvPr id="1048666" name="Title 1"/>
          <p:cNvSpPr>
            <a:spLocks noGrp="1"/>
          </p:cNvSpPr>
          <p:nvPr>
            <p:ph type="title"/>
          </p:nvPr>
        </p:nvSpPr>
        <p:spPr/>
        <p:txBody>
          <a:bodyPr/>
          <a:p>
            <a:r>
              <a:rPr lang="en-US" smtClean="0"/>
              <a:t>Click to edit Master title style</a:t>
            </a:r>
            <a:endParaRPr lang="en-US"/>
          </a:p>
        </p:txBody>
      </p:sp>
      <p:sp>
        <p:nvSpPr>
          <p:cNvPr id="1048667" name="Content Placeholder 2"/>
          <p:cNvSpPr>
            <a:spLocks noGrp="1"/>
          </p:cNvSpPr>
          <p:nvPr>
            <p:ph idx="1"/>
          </p:nvPr>
        </p:nvSpPr>
        <p:spPr>
          <a:xfrm>
            <a:off x="838200" y="1825625"/>
            <a:ext cx="10515600" cy="4351338"/>
          </a:xfrm>
          <a:prstGeom prst="rect"/>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8" name="Date Placeholder 3"/>
          <p:cNvSpPr>
            <a:spLocks noGrp="1"/>
          </p:cNvSpPr>
          <p:nvPr>
            <p:ph type="dt" sz="half" idx="10"/>
          </p:nvPr>
        </p:nvSpPr>
        <p:spPr/>
        <p:txBody>
          <a:bodyPr/>
          <a:p>
            <a:fld id="{C9F1560B-9F46-4739-A730-89AA5C41E7FD}" type="datetime1">
              <a:rPr lang="en-US" smtClean="0"/>
              <a:t>6/4/2024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8"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83" name="Text Placeholder 2"/>
          <p:cNvSpPr>
            <a:spLocks noGrp="1"/>
          </p:cNvSpPr>
          <p:nvPr>
            <p:ph type="body" idx="1"/>
          </p:nvPr>
        </p:nvSpPr>
        <p:spPr>
          <a:xfrm>
            <a:off x="831850" y="4589463"/>
            <a:ext cx="10515600" cy="1500187"/>
          </a:xfrm>
          <a:prstGeom prst="rect"/>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84" name="Date Placeholder 3"/>
          <p:cNvSpPr>
            <a:spLocks noGrp="1"/>
          </p:cNvSpPr>
          <p:nvPr>
            <p:ph type="dt" sz="half" idx="10"/>
          </p:nvPr>
        </p:nvSpPr>
        <p:spPr/>
        <p:txBody>
          <a:bodyPr/>
          <a:p>
            <a:fld id="{959D3C41-10C3-4562-934D-53F27125297C}" type="datetime1">
              <a:rPr lang="en-US" smtClean="0"/>
              <a:t>6/4/2024</a:t>
            </a:fld>
            <a:endParaRPr lang="en-US"/>
          </a:p>
        </p:txBody>
      </p:sp>
      <p:sp>
        <p:nvSpPr>
          <p:cNvPr id="1048685" name="Footer Placeholder 4"/>
          <p:cNvSpPr>
            <a:spLocks noGrp="1"/>
          </p:cNvSpPr>
          <p:nvPr>
            <p:ph type="ftr" sz="quarter" idx="11"/>
          </p:nvPr>
        </p:nvSpPr>
        <p:spPr/>
        <p:txBody>
          <a:bodyPr/>
          <a:p>
            <a:endParaRPr lang="en-US"/>
          </a:p>
        </p:txBody>
      </p:sp>
      <p:sp>
        <p:nvSpPr>
          <p:cNvPr id="1048686" name="Slide Number Placeholder 5"/>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9"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lang="en-US"/>
          </a:p>
        </p:txBody>
      </p:sp>
      <p:sp>
        <p:nvSpPr>
          <p:cNvPr id="1048688" name="Content Placeholder 2"/>
          <p:cNvSpPr>
            <a:spLocks noGrp="1"/>
          </p:cNvSpPr>
          <p:nvPr>
            <p:ph sz="half" idx="1"/>
          </p:nvPr>
        </p:nvSpPr>
        <p:spPr>
          <a:xfrm>
            <a:off x="838200" y="1825625"/>
            <a:ext cx="5181600" cy="4351338"/>
          </a:xfrm>
          <a:prstGeom prst="rect"/>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9" name="Content Placeholder 3"/>
          <p:cNvSpPr>
            <a:spLocks noGrp="1"/>
          </p:cNvSpPr>
          <p:nvPr>
            <p:ph sz="half" idx="2"/>
          </p:nvPr>
        </p:nvSpPr>
        <p:spPr>
          <a:xfrm>
            <a:off x="6172200" y="1825625"/>
            <a:ext cx="5181600" cy="4351338"/>
          </a:xfrm>
          <a:prstGeom prst="rect"/>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0" name="Date Placeholder 4"/>
          <p:cNvSpPr>
            <a:spLocks noGrp="1"/>
          </p:cNvSpPr>
          <p:nvPr>
            <p:ph type="dt" sz="half" idx="10"/>
          </p:nvPr>
        </p:nvSpPr>
        <p:spPr/>
        <p:txBody>
          <a:bodyPr/>
          <a:p>
            <a:fld id="{71995C43-2EAA-4C1F-B44A-3EBCC8D556E6}" type="datetime1">
              <a:rPr lang="en-US" smtClean="0"/>
              <a:t>6/4/2024</a:t>
            </a:fld>
            <a:endParaRPr lang="en-US"/>
          </a:p>
        </p:txBody>
      </p:sp>
      <p:sp>
        <p:nvSpPr>
          <p:cNvPr id="1048691" name="Footer Placeholder 5"/>
          <p:cNvSpPr>
            <a:spLocks noGrp="1"/>
          </p:cNvSpPr>
          <p:nvPr>
            <p:ph type="ftr" sz="quarter" idx="11"/>
          </p:nvPr>
        </p:nvSpPr>
        <p:spPr/>
        <p:txBody>
          <a:bodyPr/>
          <a:p>
            <a:endParaRPr lang="en-US"/>
          </a:p>
        </p:txBody>
      </p:sp>
      <p:sp>
        <p:nvSpPr>
          <p:cNvPr id="1048692" name="Slide Number Placeholder 6"/>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0"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94" name="Text Placeholder 2"/>
          <p:cNvSpPr>
            <a:spLocks noGrp="1"/>
          </p:cNvSpPr>
          <p:nvPr>
            <p:ph type="body" idx="1"/>
          </p:nvPr>
        </p:nvSpPr>
        <p:spPr>
          <a:xfrm>
            <a:off x="839788" y="1681163"/>
            <a:ext cx="5157787" cy="82391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5" name="Content Placeholder 3"/>
          <p:cNvSpPr>
            <a:spLocks noGrp="1"/>
          </p:cNvSpPr>
          <p:nvPr>
            <p:ph sz="half" idx="2"/>
          </p:nvPr>
        </p:nvSpPr>
        <p:spPr>
          <a:xfrm>
            <a:off x="839788" y="2505075"/>
            <a:ext cx="5157787" cy="3684588"/>
          </a:xfrm>
          <a:prstGeom prst="rect"/>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6" name="Text Placeholder 4"/>
          <p:cNvSpPr>
            <a:spLocks noGrp="1"/>
          </p:cNvSpPr>
          <p:nvPr>
            <p:ph type="body" sz="quarter" idx="3"/>
          </p:nvPr>
        </p:nvSpPr>
        <p:spPr>
          <a:xfrm>
            <a:off x="6172200" y="1681163"/>
            <a:ext cx="5183188" cy="82391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7" name="Content Placeholder 5"/>
          <p:cNvSpPr>
            <a:spLocks noGrp="1"/>
          </p:cNvSpPr>
          <p:nvPr>
            <p:ph sz="quarter" idx="4"/>
          </p:nvPr>
        </p:nvSpPr>
        <p:spPr>
          <a:xfrm>
            <a:off x="6172200" y="2505075"/>
            <a:ext cx="5183188" cy="3684588"/>
          </a:xfrm>
          <a:prstGeom prst="rect"/>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Date Placeholder 6"/>
          <p:cNvSpPr>
            <a:spLocks noGrp="1"/>
          </p:cNvSpPr>
          <p:nvPr>
            <p:ph type="dt" sz="half" idx="10"/>
          </p:nvPr>
        </p:nvSpPr>
        <p:spPr/>
        <p:txBody>
          <a:bodyPr/>
          <a:p>
            <a:fld id="{7C6EF3DA-D021-4670-ACF5-AC8B332CDA83}" type="datetime1">
              <a:rPr lang="en-US" smtClean="0"/>
              <a:t>6/4/2024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57" name="Title 1"/>
          <p:cNvSpPr>
            <a:spLocks noGrp="1"/>
          </p:cNvSpPr>
          <p:nvPr>
            <p:ph type="title"/>
          </p:nvPr>
        </p:nvSpPr>
        <p:spPr/>
        <p:txBody>
          <a:bodyPr/>
          <a:p>
            <a:r>
              <a:rPr lang="en-US" smtClean="0"/>
              <a:t>Click to edit Master title style</a:t>
            </a:r>
            <a:endParaRPr lang="en-US"/>
          </a:p>
        </p:txBody>
      </p:sp>
      <p:sp>
        <p:nvSpPr>
          <p:cNvPr id="1048658" name="Date Placeholder 2"/>
          <p:cNvSpPr>
            <a:spLocks noGrp="1"/>
          </p:cNvSpPr>
          <p:nvPr>
            <p:ph type="dt" sz="half" idx="10"/>
          </p:nvPr>
        </p:nvSpPr>
        <p:spPr/>
        <p:txBody>
          <a:bodyPr/>
          <a:p>
            <a:fld id="{8A80CFC1-1005-4365-AB57-D41B0C3DF0FC}" type="datetime1">
              <a:rPr lang="en-US" smtClean="0"/>
              <a:t>6/4/2024</a:t>
            </a:fld>
            <a:endParaRPr lang="en-US"/>
          </a:p>
        </p:txBody>
      </p:sp>
      <p:sp>
        <p:nvSpPr>
          <p:cNvPr id="1048659" name="Footer Placeholder 3"/>
          <p:cNvSpPr>
            <a:spLocks noGrp="1"/>
          </p:cNvSpPr>
          <p:nvPr>
            <p:ph type="ftr" sz="quarter" idx="11"/>
          </p:nvPr>
        </p:nvSpPr>
        <p:spPr/>
        <p:txBody>
          <a:bodyPr/>
          <a:p>
            <a:endParaRPr lang="en-US"/>
          </a:p>
        </p:txBody>
      </p:sp>
      <p:sp>
        <p:nvSpPr>
          <p:cNvPr id="1048660" name="Slide Number Placeholder 4"/>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0" name="Date Placeholder 1"/>
          <p:cNvSpPr>
            <a:spLocks noGrp="1"/>
          </p:cNvSpPr>
          <p:nvPr>
            <p:ph type="dt" sz="half" idx="10"/>
          </p:nvPr>
        </p:nvSpPr>
        <p:spPr/>
        <p:txBody>
          <a:bodyPr/>
          <a:p>
            <a:fld id="{66A543D8-E221-44B3-BD80-5D5EB329430D}" type="datetime1">
              <a:rPr lang="en-US" smtClean="0"/>
              <a:t>6/4/2024</a:t>
            </a:fld>
            <a:endParaRPr lang="en-US"/>
          </a:p>
        </p:txBody>
      </p:sp>
      <p:sp>
        <p:nvSpPr>
          <p:cNvPr id="1048581" name="Footer Placeholder 2"/>
          <p:cNvSpPr>
            <a:spLocks noGrp="1"/>
          </p:cNvSpPr>
          <p:nvPr>
            <p:ph type="ftr" sz="quarter" idx="11"/>
          </p:nvPr>
        </p:nvSpPr>
        <p:spPr/>
        <p:txBody>
          <a:bodyPr/>
          <a:p>
            <a:endParaRPr lang="en-US"/>
          </a:p>
        </p:txBody>
      </p:sp>
      <p:sp>
        <p:nvSpPr>
          <p:cNvPr id="1048582" name="Slide Number Placeholder 3"/>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1" name=""/>
        <p:cNvGrpSpPr/>
        <p:nvPr/>
      </p:nvGrpSpPr>
      <p:grpSpPr>
        <a:xfrm>
          <a:off x="0" y="0"/>
          <a:ext cx="0" cy="0"/>
          <a:chOff x="0" y="0"/>
          <a:chExt cx="0" cy="0"/>
        </a:xfrm>
      </p:grpSpPr>
      <p:sp>
        <p:nvSpPr>
          <p:cNvPr id="104870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702" name="Content Placeholder 2"/>
          <p:cNvSpPr>
            <a:spLocks noGrp="1"/>
          </p:cNvSpPr>
          <p:nvPr>
            <p:ph idx="1"/>
          </p:nvPr>
        </p:nvSpPr>
        <p:spPr>
          <a:xfrm>
            <a:off x="5183188" y="987425"/>
            <a:ext cx="6172200" cy="4873625"/>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3" name="Text Placeholder 3"/>
          <p:cNvSpPr>
            <a:spLocks noGrp="1"/>
          </p:cNvSpPr>
          <p:nvPr>
            <p:ph type="body" sz="half" idx="2"/>
          </p:nvPr>
        </p:nvSpPr>
        <p:spPr>
          <a:xfrm>
            <a:off x="839788" y="2057400"/>
            <a:ext cx="3932237" cy="3811588"/>
          </a:xfrm>
          <a:prstGeom prst="rect"/>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704" name="Date Placeholder 4"/>
          <p:cNvSpPr>
            <a:spLocks noGrp="1"/>
          </p:cNvSpPr>
          <p:nvPr>
            <p:ph type="dt" sz="half" idx="10"/>
          </p:nvPr>
        </p:nvSpPr>
        <p:spPr/>
        <p:txBody>
          <a:bodyPr/>
          <a:p>
            <a:fld id="{0F96AC47-4BDF-4224-A236-A89BDC243AE7}" type="datetime1">
              <a:rPr lang="en-US" smtClean="0"/>
              <a:t>6/4/2024</a:t>
            </a:fld>
            <a:endParaRPr lang="en-US"/>
          </a:p>
        </p:txBody>
      </p:sp>
      <p:sp>
        <p:nvSpPr>
          <p:cNvPr id="1048705" name="Footer Placeholder 5"/>
          <p:cNvSpPr>
            <a:spLocks noGrp="1"/>
          </p:cNvSpPr>
          <p:nvPr>
            <p:ph type="ftr" sz="quarter" idx="11"/>
          </p:nvPr>
        </p:nvSpPr>
        <p:spPr/>
        <p:txBody>
          <a:bodyPr/>
          <a:p>
            <a:endParaRPr lang="en-US"/>
          </a:p>
        </p:txBody>
      </p:sp>
      <p:sp>
        <p:nvSpPr>
          <p:cNvPr id="1048706" name="Slide Number Placeholder 6"/>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6"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72" name="Picture Placeholder 2"/>
          <p:cNvSpPr>
            <a:spLocks noGrp="1"/>
          </p:cNvSpPr>
          <p:nvPr>
            <p:ph type="pic" idx="1"/>
          </p:nvPr>
        </p:nvSpPr>
        <p:spPr>
          <a:xfrm>
            <a:off x="5183188" y="987425"/>
            <a:ext cx="6172200" cy="4873625"/>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3" name="Text Placeholder 3"/>
          <p:cNvSpPr>
            <a:spLocks noGrp="1"/>
          </p:cNvSpPr>
          <p:nvPr>
            <p:ph type="body" sz="half" idx="2"/>
          </p:nvPr>
        </p:nvSpPr>
        <p:spPr>
          <a:xfrm>
            <a:off x="839788" y="2057400"/>
            <a:ext cx="3932237" cy="3811588"/>
          </a:xfrm>
          <a:prstGeom prst="rect"/>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74" name="Date Placeholder 4"/>
          <p:cNvSpPr>
            <a:spLocks noGrp="1"/>
          </p:cNvSpPr>
          <p:nvPr>
            <p:ph type="dt" sz="half" idx="10"/>
          </p:nvPr>
        </p:nvSpPr>
        <p:spPr/>
        <p:txBody>
          <a:bodyPr/>
          <a:p>
            <a:fld id="{8E216778-8200-43BE-BD05-1787DB734DEA}" type="datetime1">
              <a:rPr lang="en-US" smtClean="0"/>
              <a:t>6/4/2024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5E07A53B-BA69-451F-816C-2BC24755C79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1859074"/>
            <a:ext cx="10515600" cy="1325563"/>
          </a:xfrm>
          <a:prstGeom prst="rect"/>
        </p:spPr>
        <p:txBody>
          <a:bodyPr anchor="ctr" bIns="45720" lIns="91440" rIns="91440" rtlCol="0" tIns="45720" vert="horz">
            <a:normAutofit/>
          </a:bodyPr>
          <a:p>
            <a:r>
              <a:rPr dirty="0" lang="en-US" smtClean="0"/>
              <a:t>Click to edit Master title style</a:t>
            </a:r>
            <a:endParaRPr dirty="0" lang="en-US"/>
          </a:p>
        </p:txBody>
      </p:sp>
      <p:sp>
        <p:nvSpPr>
          <p:cNvPr id="1048577"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CF6529A-7020-4F10-B83D-80595039DEC5}" type="datetime1">
              <a:rPr lang="en-US" smtClean="0"/>
              <a:t>6/4/2024</a:t>
            </a:fld>
            <a:endParaRPr lang="en-US"/>
          </a:p>
        </p:txBody>
      </p:sp>
      <p:sp>
        <p:nvSpPr>
          <p:cNvPr id="1048578"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b="1" sz="1600">
                <a:solidFill>
                  <a:srgbClr val="0070C0"/>
                </a:solidFill>
              </a:defRPr>
            </a:lvl1pPr>
          </a:lstStyle>
          <a:p>
            <a:endParaRPr dirty="0" lang="en-US"/>
          </a:p>
        </p:txBody>
      </p:sp>
      <p:sp>
        <p:nvSpPr>
          <p:cNvPr id="1048579"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b="1" sz="1600">
                <a:solidFill>
                  <a:schemeClr val="tx1">
                    <a:tint val="75000"/>
                  </a:schemeClr>
                </a:solidFill>
              </a:defRPr>
            </a:lvl1pPr>
          </a:lstStyle>
          <a:p>
            <a:fld id="{5E07A53B-BA69-451F-816C-2BC24755C791}"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44" name=""/>
        <p:cNvGrpSpPr/>
        <p:nvPr/>
      </p:nvGrpSpPr>
      <p:grpSpPr>
        <a:xfrm>
          <a:off x="0" y="0"/>
          <a:ext cx="0" cy="0"/>
          <a:chOff x="0" y="0"/>
          <a:chExt cx="0" cy="0"/>
        </a:xfrm>
      </p:grpSpPr>
      <p:sp>
        <p:nvSpPr>
          <p:cNvPr id="1048595" name="TextBox 11"/>
          <p:cNvSpPr txBox="1"/>
          <p:nvPr/>
        </p:nvSpPr>
        <p:spPr>
          <a:xfrm>
            <a:off x="3637613" y="508525"/>
            <a:ext cx="6222014" cy="574039"/>
          </a:xfrm>
          <a:prstGeom prst="rect"/>
          <a:noFill/>
        </p:spPr>
        <p:txBody>
          <a:bodyPr rtlCol="0" wrap="square">
            <a:spAutoFit/>
          </a:bodyPr>
          <a:p>
            <a:r>
              <a:rPr b="1" dirty="0" sz="3200" i="0" lang="en-US" smtClean="0">
                <a:solidFill>
                  <a:srgbClr val="6600CC"/>
                </a:solidFill>
                <a:effectLst>
                  <a:outerShdw algn="br" blurRad="38100" dir="2700000" dist="38100" rotWithShape="0">
                    <a:srgbClr val="000000"/>
                  </a:outerShdw>
                </a:effectLst>
              </a:rPr>
              <a:t>EDGE-</a:t>
            </a:r>
            <a:r>
              <a:rPr b="1" dirty="0" sz="3200" i="0" lang="en-US" err="1" smtClean="0">
                <a:solidFill>
                  <a:srgbClr val="6600CC"/>
                </a:solidFill>
                <a:effectLst>
                  <a:outerShdw algn="br" blurRad="38100" dir="2700000" dist="38100" rotWithShape="0">
                    <a:srgbClr val="000000"/>
                  </a:outerShdw>
                </a:effectLst>
              </a:rPr>
              <a:t>BU</a:t>
            </a:r>
            <a:r>
              <a:rPr b="1" dirty="0" sz="3200" i="0" lang="en-US" err="1" smtClean="0">
                <a:solidFill>
                  <a:srgbClr val="6600CC"/>
                </a:solidFill>
                <a:effectLst>
                  <a:outerShdw algn="br" blurRad="38100" dir="2700000" dist="38100" rotWithShape="0">
                    <a:srgbClr val="000000"/>
                  </a:outerShdw>
                </a:effectLst>
              </a:rPr>
              <a:t> </a:t>
            </a:r>
            <a:r>
              <a:rPr b="1" dirty="0" sz="3200" i="0" lang="en-US" err="1" smtClean="0">
                <a:solidFill>
                  <a:srgbClr val="6600CC"/>
                </a:solidFill>
                <a:effectLst>
                  <a:outerShdw algn="br" blurRad="38100" dir="2700000" dist="38100" rotWithShape="0">
                    <a:srgbClr val="000000"/>
                  </a:outerShdw>
                </a:effectLst>
              </a:rPr>
              <a:t>CSE</a:t>
            </a:r>
            <a:r>
              <a:rPr b="1" dirty="0" sz="3200" i="0" lang="en-US" smtClean="0">
                <a:solidFill>
                  <a:srgbClr val="6600CC"/>
                </a:solidFill>
                <a:effectLst>
                  <a:outerShdw algn="br" blurRad="38100" dir="2700000" dist="38100" rotWithShape="0">
                    <a:srgbClr val="000000"/>
                  </a:outerShdw>
                </a:effectLst>
              </a:rPr>
              <a:t> Digital Skill </a:t>
            </a:r>
            <a:r>
              <a:rPr b="1" dirty="0" sz="3200" i="0" lang="en-US" err="1" smtClean="0">
                <a:solidFill>
                  <a:srgbClr val="6600CC"/>
                </a:solidFill>
                <a:effectLst>
                  <a:outerShdw algn="br" blurRad="38100" dir="2700000" dist="38100" rotWithShape="0">
                    <a:srgbClr val="000000"/>
                  </a:outerShdw>
                </a:effectLst>
              </a:rPr>
              <a:t>Traning</a:t>
            </a:r>
            <a:endParaRPr b="1" dirty="0" sz="2400" i="0" lang="en-US">
              <a:solidFill>
                <a:srgbClr val="6600CC"/>
              </a:solidFill>
              <a:effectLst>
                <a:outerShdw algn="br" blurRad="38100" dir="2700000" dist="38100" rotWithShape="0">
                  <a:srgbClr val="000000"/>
                </a:outerShdw>
              </a:effectLst>
            </a:endParaRPr>
          </a:p>
        </p:txBody>
      </p:sp>
      <p:sp>
        <p:nvSpPr>
          <p:cNvPr id="1048596" name="Rectangle 12"/>
          <p:cNvSpPr/>
          <p:nvPr/>
        </p:nvSpPr>
        <p:spPr>
          <a:xfrm>
            <a:off x="2055152" y="2732876"/>
            <a:ext cx="8592302" cy="954107"/>
          </a:xfrm>
          <a:prstGeom prst="rect"/>
        </p:spPr>
        <p:txBody>
          <a:bodyPr wrap="square">
            <a:spAutoFit/>
          </a:bodyPr>
          <a:p>
            <a:pPr algn="ctr"/>
            <a:r>
              <a:rPr b="1" dirty="0" sz="2800" lang="en-US" smtClean="0">
                <a:solidFill>
                  <a:srgbClr val="0070C0"/>
                </a:solidFill>
              </a:rPr>
              <a:t>Course Title:</a:t>
            </a:r>
          </a:p>
          <a:p>
            <a:pPr algn="ctr"/>
            <a:r>
              <a:rPr b="1" dirty="0" sz="2800" lang="en-US" smtClean="0"/>
              <a:t>Computer Fundamentals &amp; Office Applications</a:t>
            </a:r>
            <a:endParaRPr b="1" dirty="0" sz="2800" lang="en-US"/>
          </a:p>
        </p:txBody>
      </p:sp>
      <p:grpSp>
        <p:nvGrpSpPr>
          <p:cNvPr id="46" name="Group 10"/>
          <p:cNvGrpSpPr/>
          <p:nvPr/>
        </p:nvGrpSpPr>
        <p:grpSpPr>
          <a:xfrm>
            <a:off x="4456774" y="1408762"/>
            <a:ext cx="4238717" cy="885542"/>
            <a:chOff x="4932217" y="4583663"/>
            <a:chExt cx="6616640" cy="1382332"/>
          </a:xfrm>
        </p:grpSpPr>
        <p:pic>
          <p:nvPicPr>
            <p:cNvPr id="2097154" name="Picture 7"/>
            <p:cNvPicPr>
              <a:picLocks noChangeAspect="1"/>
            </p:cNvPicPr>
            <p:nvPr/>
          </p:nvPicPr>
          <p:blipFill>
            <a:blip xmlns:r="http://schemas.openxmlformats.org/officeDocument/2006/relationships" r:embed="rId1"/>
            <a:stretch>
              <a:fillRect/>
            </a:stretch>
          </p:blipFill>
          <p:spPr>
            <a:xfrm>
              <a:off x="4932217" y="4583663"/>
              <a:ext cx="3609976" cy="1382332"/>
            </a:xfrm>
            <a:prstGeom prst="rect"/>
          </p:spPr>
        </p:pic>
        <p:pic>
          <p:nvPicPr>
            <p:cNvPr id="2097155" name="Picture 9"/>
            <p:cNvPicPr>
              <a:picLocks noChangeAspect="1"/>
            </p:cNvPicPr>
            <p:nvPr/>
          </p:nvPicPr>
          <p:blipFill>
            <a:blip xmlns:r="http://schemas.openxmlformats.org/officeDocument/2006/relationships" r:embed="rId2"/>
            <a:stretch>
              <a:fillRect/>
            </a:stretch>
          </p:blipFill>
          <p:spPr>
            <a:xfrm>
              <a:off x="8956026" y="4689184"/>
              <a:ext cx="2592831" cy="1249101"/>
            </a:xfrm>
            <a:prstGeom prst="rect"/>
          </p:spPr>
        </p:pic>
      </p:grpSp>
      <p:sp>
        <p:nvSpPr>
          <p:cNvPr id="1048597" name="Rectangle 13"/>
          <p:cNvSpPr/>
          <p:nvPr/>
        </p:nvSpPr>
        <p:spPr>
          <a:xfrm>
            <a:off x="2055152" y="4125555"/>
            <a:ext cx="8592302" cy="1767841"/>
          </a:xfrm>
          <a:prstGeom prst="rect"/>
          <a:noFill/>
          <a:ln>
            <a:solidFill>
              <a:srgbClr val="D04617"/>
            </a:solidFill>
            <a:prstDash val="solid"/>
          </a:ln>
        </p:spPr>
        <p:txBody>
          <a:bodyPr wrap="square">
            <a:spAutoFit/>
          </a:bodyPr>
          <a:p>
            <a:pPr algn="ctr"/>
            <a:r>
              <a:rPr b="1" dirty="0" sz="2800" lang="en-US" smtClean="0">
                <a:solidFill>
                  <a:srgbClr val="FF6600"/>
                </a:solidFill>
              </a:rPr>
              <a:t>Submitted by</a:t>
            </a:r>
            <a:endParaRPr b="1" dirty="0" sz="2800" lang="en-US" smtClean="0">
              <a:solidFill>
                <a:srgbClr val="FF6600"/>
              </a:solidFill>
            </a:endParaRPr>
          </a:p>
          <a:p>
            <a:pPr algn="ctr"/>
            <a:r>
              <a:rPr b="1" dirty="0" sz="2800" lang="en-US" smtClean="0"/>
              <a:t>K</a:t>
            </a:r>
            <a:r>
              <a:rPr b="1" dirty="0" sz="2800" lang="en-US" smtClean="0"/>
              <a:t>a</a:t>
            </a:r>
            <a:r>
              <a:rPr b="1" dirty="0" sz="2800" lang="en-US" smtClean="0"/>
              <a:t>z</a:t>
            </a:r>
            <a:r>
              <a:rPr b="1" dirty="0" sz="2800" lang="en-US" smtClean="0"/>
              <a:t>i</a:t>
            </a:r>
            <a:r>
              <a:rPr b="1" dirty="0" sz="2800" lang="en-US" smtClean="0"/>
              <a:t> </a:t>
            </a:r>
            <a:r>
              <a:rPr b="1" dirty="0" sz="2800" lang="en-US" smtClean="0"/>
              <a:t>M</a:t>
            </a:r>
            <a:r>
              <a:rPr b="1" dirty="0" sz="2800" lang="en-US" smtClean="0"/>
              <a:t>a</a:t>
            </a:r>
            <a:r>
              <a:rPr b="1" dirty="0" sz="2800" lang="en-US" smtClean="0"/>
              <a:t>r</a:t>
            </a:r>
            <a:r>
              <a:rPr b="1" dirty="0" sz="2800" lang="en-US" smtClean="0"/>
              <a:t>u</a:t>
            </a:r>
            <a:r>
              <a:rPr b="1" dirty="0" sz="2800" lang="en-US" smtClean="0"/>
              <a:t>f</a:t>
            </a:r>
            <a:endParaRPr b="1" dirty="0" sz="2800" lang="en-US" smtClean="0"/>
          </a:p>
          <a:p>
            <a:pPr algn="ctr"/>
            <a:r>
              <a:rPr b="1" dirty="0" sz="2800" lang="en-US" smtClean="0"/>
              <a:t>Department of Chemistry </a:t>
            </a:r>
          </a:p>
          <a:p>
            <a:pPr algn="ctr"/>
            <a:r>
              <a:rPr b="1" dirty="0" sz="2800" lang="en-US" smtClean="0"/>
              <a:t>University of </a:t>
            </a:r>
            <a:r>
              <a:rPr b="1" dirty="0" sz="2800" lang="en-US" err="1" smtClean="0"/>
              <a:t>Barishal</a:t>
            </a:r>
            <a:endParaRPr b="1"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59" name=""/>
        <p:cNvGrpSpPr/>
        <p:nvPr/>
      </p:nvGrpSpPr>
      <p:grpSpPr>
        <a:xfrm>
          <a:off x="0" y="0"/>
          <a:ext cx="0" cy="0"/>
          <a:chOff x="0" y="0"/>
          <a:chExt cx="0" cy="0"/>
        </a:xfrm>
      </p:grpSpPr>
      <p:sp>
        <p:nvSpPr>
          <p:cNvPr id="1048628" name="Rectangle 1"/>
          <p:cNvSpPr/>
          <p:nvPr/>
        </p:nvSpPr>
        <p:spPr>
          <a:xfrm>
            <a:off x="761994" y="1077428"/>
            <a:ext cx="10210801" cy="1666240"/>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Design</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The template or the design in which you want your document to be created can be selected under the Design tab. Choosing an appropriate tab will enhance the appearance of your document.</a:t>
            </a:r>
            <a:endParaRPr dirty="0" sz="2000" lang="en-US">
              <a:latin typeface="Times New Roman" panose="02020603050405020304" pitchFamily="18" charset="0"/>
              <a:cs typeface="Times New Roman" panose="02020603050405020304" pitchFamily="18" charset="0"/>
            </a:endParaRPr>
          </a:p>
        </p:txBody>
      </p:sp>
      <p:pic>
        <p:nvPicPr>
          <p:cNvPr id="2097165" name="Picture 2" descr="Screen Clipping"/>
          <p:cNvPicPr>
            <a:picLocks noChangeAspect="1"/>
          </p:cNvPicPr>
          <p:nvPr/>
        </p:nvPicPr>
        <p:blipFill>
          <a:blip xmlns:r="http://schemas.openxmlformats.org/officeDocument/2006/relationships" r:embed="rId1"/>
          <a:stretch>
            <a:fillRect/>
          </a:stretch>
        </p:blipFill>
        <p:spPr>
          <a:xfrm>
            <a:off x="761994" y="2803474"/>
            <a:ext cx="10815490" cy="2328964"/>
          </a:xfrm>
          <a:prstGeom prst="rect"/>
        </p:spPr>
      </p:pic>
      <p:sp>
        <p:nvSpPr>
          <p:cNvPr id="1048629" name="Slide Number Placeholder 3"/>
          <p:cNvSpPr>
            <a:spLocks noGrp="1"/>
          </p:cNvSpPr>
          <p:nvPr>
            <p:ph type="sldNum" sz="quarter" idx="12"/>
          </p:nvPr>
        </p:nvSpPr>
        <p:spPr/>
        <p:txBody>
          <a:bodyPr/>
          <a:p>
            <a:fld id="{5E07A53B-BA69-451F-816C-2BC24755C791}"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0" name=""/>
        <p:cNvGrpSpPr/>
        <p:nvPr/>
      </p:nvGrpSpPr>
      <p:grpSpPr>
        <a:xfrm>
          <a:off x="0" y="0"/>
          <a:ext cx="0" cy="0"/>
          <a:chOff x="0" y="0"/>
          <a:chExt cx="0" cy="0"/>
        </a:xfrm>
      </p:grpSpPr>
      <p:sp>
        <p:nvSpPr>
          <p:cNvPr id="1048630" name="Rectangle 1"/>
          <p:cNvSpPr/>
          <p:nvPr/>
        </p:nvSpPr>
        <p:spPr>
          <a:xfrm>
            <a:off x="673506" y="1130840"/>
            <a:ext cx="10210801" cy="1077218"/>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Page Layout</a:t>
            </a:r>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Under the Page Layout tab comes options like margins, orientation, columns, lines, indentation, spacing, etc. </a:t>
            </a:r>
            <a:endParaRPr dirty="0" sz="2000" lang="en-US">
              <a:latin typeface="Times New Roman" panose="02020603050405020304" pitchFamily="18" charset="0"/>
              <a:cs typeface="Times New Roman" panose="02020603050405020304" pitchFamily="18" charset="0"/>
            </a:endParaRPr>
          </a:p>
        </p:txBody>
      </p:sp>
      <p:pic>
        <p:nvPicPr>
          <p:cNvPr id="2097166" name="Picture 8" descr="Screen Clipping"/>
          <p:cNvPicPr>
            <a:picLocks noChangeAspect="1"/>
          </p:cNvPicPr>
          <p:nvPr/>
        </p:nvPicPr>
        <p:blipFill>
          <a:blip xmlns:r="http://schemas.openxmlformats.org/officeDocument/2006/relationships" r:embed="rId1"/>
          <a:stretch>
            <a:fillRect/>
          </a:stretch>
        </p:blipFill>
        <p:spPr>
          <a:xfrm>
            <a:off x="673506" y="2803550"/>
            <a:ext cx="10491024" cy="2284643"/>
          </a:xfrm>
          <a:prstGeom prst="rect"/>
        </p:spPr>
      </p:pic>
      <p:sp>
        <p:nvSpPr>
          <p:cNvPr id="1048631" name="Slide Number Placeholder 2"/>
          <p:cNvSpPr>
            <a:spLocks noGrp="1"/>
          </p:cNvSpPr>
          <p:nvPr>
            <p:ph type="sldNum" sz="quarter" idx="12"/>
          </p:nvPr>
        </p:nvSpPr>
        <p:spPr/>
        <p:txBody>
          <a:bodyPr/>
          <a:p>
            <a:fld id="{5E07A53B-BA69-451F-816C-2BC24755C79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1" name=""/>
        <p:cNvGrpSpPr/>
        <p:nvPr/>
      </p:nvGrpSpPr>
      <p:grpSpPr>
        <a:xfrm>
          <a:off x="0" y="0"/>
          <a:ext cx="0" cy="0"/>
          <a:chOff x="0" y="0"/>
          <a:chExt cx="0" cy="0"/>
        </a:xfrm>
      </p:grpSpPr>
      <p:sp>
        <p:nvSpPr>
          <p:cNvPr id="1048632" name="Rectangle 6"/>
          <p:cNvSpPr/>
          <p:nvPr/>
        </p:nvSpPr>
        <p:spPr>
          <a:xfrm>
            <a:off x="673505" y="1066242"/>
            <a:ext cx="10210801" cy="1384995"/>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References</a:t>
            </a:r>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This tab is the most useful for those who are creating a thesis or writing books or lengthy documents. Options like citation, footnote, table of contents, caption, bibliography, etc. can be found under this tab.</a:t>
            </a:r>
            <a:endParaRPr dirty="0" sz="2000" lang="en-US">
              <a:latin typeface="Times New Roman" panose="02020603050405020304" pitchFamily="18" charset="0"/>
              <a:cs typeface="Times New Roman" panose="02020603050405020304" pitchFamily="18" charset="0"/>
            </a:endParaRPr>
          </a:p>
        </p:txBody>
      </p:sp>
      <p:pic>
        <p:nvPicPr>
          <p:cNvPr id="2097167" name="Picture 10" descr="Screen Clipping"/>
          <p:cNvPicPr>
            <a:picLocks noChangeAspect="1"/>
          </p:cNvPicPr>
          <p:nvPr/>
        </p:nvPicPr>
        <p:blipFill>
          <a:blip xmlns:r="http://schemas.openxmlformats.org/officeDocument/2006/relationships" r:embed="rId1"/>
          <a:stretch>
            <a:fillRect/>
          </a:stretch>
        </p:blipFill>
        <p:spPr>
          <a:xfrm>
            <a:off x="673505" y="2918590"/>
            <a:ext cx="10491024" cy="2405578"/>
          </a:xfrm>
          <a:prstGeom prst="rect"/>
        </p:spPr>
      </p:pic>
      <p:sp>
        <p:nvSpPr>
          <p:cNvPr id="1048633" name="Slide Number Placeholder 1"/>
          <p:cNvSpPr>
            <a:spLocks noGrp="1"/>
          </p:cNvSpPr>
          <p:nvPr>
            <p:ph type="sldNum" sz="quarter" idx="12"/>
          </p:nvPr>
        </p:nvSpPr>
        <p:spPr/>
        <p:txBody>
          <a:bodyPr/>
          <a:p>
            <a:fld id="{5E07A53B-BA69-451F-816C-2BC24755C791}"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2" name=""/>
        <p:cNvGrpSpPr/>
        <p:nvPr/>
      </p:nvGrpSpPr>
      <p:grpSpPr>
        <a:xfrm>
          <a:off x="0" y="0"/>
          <a:ext cx="0" cy="0"/>
          <a:chOff x="0" y="0"/>
          <a:chExt cx="0" cy="0"/>
        </a:xfrm>
      </p:grpSpPr>
      <p:sp>
        <p:nvSpPr>
          <p:cNvPr id="1048634" name="Rectangle 1"/>
          <p:cNvSpPr/>
          <p:nvPr/>
        </p:nvSpPr>
        <p:spPr>
          <a:xfrm>
            <a:off x="673506" y="673641"/>
            <a:ext cx="10210801" cy="1384995"/>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Review</a:t>
            </a:r>
            <a:r>
              <a:rPr dirty="0" sz="2000" lang="en-US" smtClean="0">
                <a:latin typeface="Times New Roman" panose="02020603050405020304" pitchFamily="18" charset="0"/>
                <a:cs typeface="Times New Roman" panose="02020603050405020304" pitchFamily="18" charset="0"/>
              </a:rPr>
              <a:t>    </a:t>
            </a:r>
          </a:p>
          <a:p>
            <a:r>
              <a:rPr dirty="0" sz="2000" lang="en-US" smtClean="0">
                <a:latin typeface="Times New Roman" panose="02020603050405020304" pitchFamily="18" charset="0"/>
                <a:cs typeface="Times New Roman" panose="02020603050405020304" pitchFamily="18" charset="0"/>
              </a:rPr>
              <a:t>Spell check, grammar, Thesaurus, word count, language, translation, comments, etc. can all be tracked under the review tab. This acts as an advantage for those who get their documents reviewed on MS Word.</a:t>
            </a:r>
            <a:endParaRPr dirty="0" sz="2000" lang="en-US">
              <a:latin typeface="Times New Roman" panose="02020603050405020304" pitchFamily="18" charset="0"/>
              <a:cs typeface="Times New Roman" panose="02020603050405020304" pitchFamily="18" charset="0"/>
            </a:endParaRPr>
          </a:p>
        </p:txBody>
      </p:sp>
      <p:pic>
        <p:nvPicPr>
          <p:cNvPr id="2097168" name="Picture 2" descr="Screen Clipping"/>
          <p:cNvPicPr>
            <a:picLocks noChangeAspect="1"/>
          </p:cNvPicPr>
          <p:nvPr/>
        </p:nvPicPr>
        <p:blipFill>
          <a:blip xmlns:r="http://schemas.openxmlformats.org/officeDocument/2006/relationships" r:embed="rId1"/>
          <a:stretch>
            <a:fillRect/>
          </a:stretch>
        </p:blipFill>
        <p:spPr>
          <a:xfrm>
            <a:off x="673506" y="2298641"/>
            <a:ext cx="10936226" cy="2007887"/>
          </a:xfrm>
          <a:prstGeom prst="rect"/>
        </p:spPr>
      </p:pic>
      <p:sp>
        <p:nvSpPr>
          <p:cNvPr id="1048635" name="Slide Number Placeholder 4"/>
          <p:cNvSpPr>
            <a:spLocks noGrp="1"/>
          </p:cNvSpPr>
          <p:nvPr>
            <p:ph type="sldNum" sz="quarter" idx="12"/>
          </p:nvPr>
        </p:nvSpPr>
        <p:spPr/>
        <p:txBody>
          <a:bodyPr/>
          <a:p>
            <a:fld id="{5E07A53B-BA69-451F-816C-2BC24755C791}"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3" name=""/>
        <p:cNvGrpSpPr/>
        <p:nvPr/>
      </p:nvGrpSpPr>
      <p:grpSpPr>
        <a:xfrm>
          <a:off x="0" y="0"/>
          <a:ext cx="0" cy="0"/>
          <a:chOff x="0" y="0"/>
          <a:chExt cx="0" cy="0"/>
        </a:xfrm>
      </p:grpSpPr>
      <p:sp>
        <p:nvSpPr>
          <p:cNvPr id="1048636" name="Rectangle 1"/>
          <p:cNvSpPr/>
          <p:nvPr/>
        </p:nvSpPr>
        <p:spPr>
          <a:xfrm>
            <a:off x="781664" y="763548"/>
            <a:ext cx="10500852" cy="5019041"/>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Uses of MS Word</a:t>
            </a:r>
          </a:p>
          <a:p>
            <a:endParaRPr dirty="0" sz="2000" lang="en-US" smtClean="0">
              <a:latin typeface="Times New Roman" panose="02020603050405020304" pitchFamily="18" charset="0"/>
              <a:cs typeface="Times New Roman" panose="02020603050405020304" pitchFamily="18" charset="0"/>
            </a:endParaRPr>
          </a:p>
          <a:p>
            <a:r>
              <a:rPr b="1" dirty="0" sz="2000" lang="en-US" smtClean="0">
                <a:latin typeface="Times New Roman" panose="02020603050405020304" pitchFamily="18" charset="0"/>
                <a:cs typeface="Times New Roman" panose="02020603050405020304" pitchFamily="18" charset="0"/>
              </a:rPr>
              <a:t>In </a:t>
            </a:r>
            <a:r>
              <a:rPr b="1" dirty="0" sz="2000" lang="en-US" smtClean="0">
                <a:latin typeface="Times New Roman" panose="02020603050405020304" pitchFamily="18" charset="0"/>
                <a:cs typeface="Times New Roman" panose="02020603050405020304" pitchFamily="18" charset="0"/>
              </a:rPr>
              <a:t>Education</a:t>
            </a:r>
            <a:r>
              <a:rPr dirty="0" sz="2000" lang="en-US" smtClean="0">
                <a:latin typeface="Times New Roman" panose="02020603050405020304" pitchFamily="18" charset="0"/>
                <a:cs typeface="Times New Roman" panose="02020603050405020304" pitchFamily="18" charset="0"/>
              </a:rPr>
              <a:t>: It is considered as one of the simplest tools which can be used by both teachers and students. Creating notes is easier using MS Word as they can be made more interactive by adding shapes and images. It is also convenient to make assignments on MS Word and submitting them online</a:t>
            </a:r>
          </a:p>
          <a:p>
            <a:endParaRPr dirty="0" sz="2000" lang="en-US" smtClean="0">
              <a:latin typeface="Times New Roman" panose="02020603050405020304" pitchFamily="18" charset="0"/>
              <a:cs typeface="Times New Roman" panose="02020603050405020304" pitchFamily="18" charset="0"/>
            </a:endParaRPr>
          </a:p>
          <a:p>
            <a:r>
              <a:rPr b="1" dirty="0" sz="2000" lang="en-US" smtClean="0">
                <a:latin typeface="Times New Roman" panose="02020603050405020304" pitchFamily="18" charset="0"/>
                <a:cs typeface="Times New Roman" panose="02020603050405020304" pitchFamily="18" charset="0"/>
              </a:rPr>
              <a:t>In </a:t>
            </a:r>
            <a:r>
              <a:rPr b="1" dirty="0" sz="2000" lang="en-US" smtClean="0">
                <a:latin typeface="Times New Roman" panose="02020603050405020304" pitchFamily="18" charset="0"/>
                <a:cs typeface="Times New Roman" panose="02020603050405020304" pitchFamily="18" charset="0"/>
              </a:rPr>
              <a:t>Workplace</a:t>
            </a:r>
            <a:r>
              <a:rPr dirty="0" sz="2000" lang="en-US" smtClean="0">
                <a:latin typeface="Times New Roman" panose="02020603050405020304" pitchFamily="18" charset="0"/>
                <a:cs typeface="Times New Roman" panose="02020603050405020304" pitchFamily="18" charset="0"/>
              </a:rPr>
              <a:t>: Submitting letters, bills, creating reports, letterheads, sample documents, can all easily be done using MS Word</a:t>
            </a:r>
          </a:p>
          <a:p>
            <a:endParaRPr dirty="0" sz="2000" lang="en-US">
              <a:latin typeface="Times New Roman" panose="02020603050405020304" pitchFamily="18" charset="0"/>
              <a:cs typeface="Times New Roman" panose="02020603050405020304" pitchFamily="18" charset="0"/>
            </a:endParaRPr>
          </a:p>
          <a:p>
            <a:r>
              <a:rPr b="1" dirty="0" sz="2000" lang="en-US" smtClean="0">
                <a:latin typeface="Times New Roman" panose="02020603050405020304" pitchFamily="18" charset="0"/>
                <a:cs typeface="Times New Roman" panose="02020603050405020304" pitchFamily="18" charset="0"/>
              </a:rPr>
              <a:t>Creating </a:t>
            </a:r>
            <a:r>
              <a:rPr b="1" dirty="0" sz="2000" lang="en-US" smtClean="0">
                <a:latin typeface="Times New Roman" panose="02020603050405020304" pitchFamily="18" charset="0"/>
                <a:cs typeface="Times New Roman" panose="02020603050405020304" pitchFamily="18" charset="0"/>
              </a:rPr>
              <a:t>&amp; Updating Resume: </a:t>
            </a:r>
            <a:r>
              <a:rPr dirty="0" sz="2000" lang="en-US" smtClean="0">
                <a:latin typeface="Times New Roman" panose="02020603050405020304" pitchFamily="18" charset="0"/>
                <a:cs typeface="Times New Roman" panose="02020603050405020304" pitchFamily="18" charset="0"/>
              </a:rPr>
              <a:t>One of the best tools to create your resumes and is easy to edit and make changes in it as per your </a:t>
            </a:r>
            <a:r>
              <a:rPr dirty="0" sz="2000" lang="en-US" smtClean="0">
                <a:latin typeface="Times New Roman" panose="02020603050405020304" pitchFamily="18" charset="0"/>
                <a:cs typeface="Times New Roman" panose="02020603050405020304" pitchFamily="18" charset="0"/>
              </a:rPr>
              <a:t>experience</a:t>
            </a:r>
          </a:p>
          <a:p>
            <a:endParaRPr dirty="0" sz="2000" lang="en-US" smtClean="0">
              <a:latin typeface="Times New Roman" panose="02020603050405020304" pitchFamily="18" charset="0"/>
              <a:cs typeface="Times New Roman" panose="02020603050405020304" pitchFamily="18" charset="0"/>
            </a:endParaRPr>
          </a:p>
          <a:p>
            <a:r>
              <a:rPr b="1" dirty="0" sz="2000" lang="en-US" smtClean="0">
                <a:latin typeface="Times New Roman" panose="02020603050405020304" pitchFamily="18" charset="0"/>
                <a:cs typeface="Times New Roman" panose="02020603050405020304" pitchFamily="18" charset="0"/>
              </a:rPr>
              <a:t>For </a:t>
            </a:r>
            <a:r>
              <a:rPr b="1" dirty="0" sz="2000" lang="en-US" smtClean="0">
                <a:latin typeface="Times New Roman" panose="02020603050405020304" pitchFamily="18" charset="0"/>
                <a:cs typeface="Times New Roman" panose="02020603050405020304" pitchFamily="18" charset="0"/>
              </a:rPr>
              <a:t>Authors</a:t>
            </a:r>
            <a:r>
              <a:rPr dirty="0" sz="2000" lang="en-US" smtClean="0">
                <a:latin typeface="Times New Roman" panose="02020603050405020304" pitchFamily="18" charset="0"/>
                <a:cs typeface="Times New Roman" panose="02020603050405020304" pitchFamily="18" charset="0"/>
              </a:rPr>
              <a:t>: Since separate options are available for bibliography, table of contents, etc., it is the best tool which can be used by authors for writing books and adjusting it as per the layout and alignment of your choice</a:t>
            </a:r>
            <a:endParaRPr dirty="0" sz="2000" lang="en-US">
              <a:latin typeface="Times New Roman" panose="02020603050405020304" pitchFamily="18" charset="0"/>
              <a:cs typeface="Times New Roman" panose="02020603050405020304" pitchFamily="18" charset="0"/>
            </a:endParaRPr>
          </a:p>
        </p:txBody>
      </p:sp>
      <p:sp>
        <p:nvSpPr>
          <p:cNvPr id="1048637" name="Slide Number Placeholder 2"/>
          <p:cNvSpPr>
            <a:spLocks noGrp="1"/>
          </p:cNvSpPr>
          <p:nvPr>
            <p:ph type="sldNum" sz="quarter" idx="12"/>
          </p:nvPr>
        </p:nvSpPr>
        <p:spPr/>
        <p:txBody>
          <a:bodyPr/>
          <a:p>
            <a:fld id="{5E07A53B-BA69-451F-816C-2BC24755C791}"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4" name=""/>
        <p:cNvGrpSpPr/>
        <p:nvPr/>
      </p:nvGrpSpPr>
      <p:grpSpPr>
        <a:xfrm>
          <a:off x="0" y="0"/>
          <a:ext cx="0" cy="0"/>
          <a:chOff x="0" y="0"/>
          <a:chExt cx="0" cy="0"/>
        </a:xfrm>
      </p:grpSpPr>
      <p:sp>
        <p:nvSpPr>
          <p:cNvPr id="1048638" name="Slide Number Placeholder 2"/>
          <p:cNvSpPr>
            <a:spLocks noGrp="1"/>
          </p:cNvSpPr>
          <p:nvPr>
            <p:ph type="sldNum" sz="quarter" idx="12"/>
          </p:nvPr>
        </p:nvSpPr>
        <p:spPr/>
        <p:txBody>
          <a:bodyPr/>
          <a:p>
            <a:fld id="{5E07A53B-BA69-451F-816C-2BC24755C791}" type="slidenum">
              <a:rPr lang="en-US" smtClean="0"/>
              <a:t>15</a:t>
            </a:fld>
            <a:endParaRPr lang="en-US"/>
          </a:p>
        </p:txBody>
      </p:sp>
      <p:sp>
        <p:nvSpPr>
          <p:cNvPr id="1048639" name="Rectangle 4"/>
          <p:cNvSpPr/>
          <p:nvPr/>
        </p:nvSpPr>
        <p:spPr>
          <a:xfrm>
            <a:off x="543525" y="544935"/>
            <a:ext cx="10210801" cy="1971041"/>
          </a:xfrm>
          <a:prstGeom prst="rect"/>
        </p:spPr>
        <p:txBody>
          <a:bodyPr wrap="square">
            <a:spAutoFit/>
          </a:bodyPr>
          <a:p>
            <a:r>
              <a:rPr b="1" dirty="0" sz="2400" lang="en-US">
                <a:latin typeface="Times New Roman" panose="02020603050405020304" pitchFamily="18" charset="0"/>
                <a:cs typeface="Times New Roman" panose="02020603050405020304" pitchFamily="18" charset="0"/>
              </a:rPr>
              <a:t>What is Microsoft Excel?</a:t>
            </a:r>
          </a:p>
          <a:p>
            <a:r>
              <a:rPr dirty="0" sz="2000" lang="en-US" smtClean="0">
                <a:latin typeface="Times New Roman" panose="02020603050405020304" pitchFamily="18" charset="0"/>
                <a:cs typeface="Times New Roman" panose="02020603050405020304" pitchFamily="18" charset="0"/>
              </a:rPr>
              <a:t>   </a:t>
            </a:r>
            <a:endParaRPr dirty="0" sz="2000" lang="en-US">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Microsoft </a:t>
            </a:r>
            <a:r>
              <a:rPr dirty="0" sz="2000" lang="en-US">
                <a:latin typeface="Times New Roman" panose="02020603050405020304" pitchFamily="18" charset="0"/>
                <a:cs typeface="Times New Roman" panose="02020603050405020304" pitchFamily="18" charset="0"/>
              </a:rPr>
              <a:t>Excel is spreadsheet software designed and developed by Microsoft for various computing devices running on Windows, Linux, Android, and Mac Operating systems. MS Excel performs business intelligence and data analytics functions by generating visually appealing charts.</a:t>
            </a:r>
            <a:endParaRPr dirty="0" sz="2000" lang="en-US">
              <a:latin typeface="Times New Roman" panose="02020603050405020304" pitchFamily="18" charset="0"/>
              <a:cs typeface="Times New Roman" panose="02020603050405020304" pitchFamily="18" charset="0"/>
            </a:endParaRPr>
          </a:p>
        </p:txBody>
      </p:sp>
      <p:pic>
        <p:nvPicPr>
          <p:cNvPr id="2097181" name=""/>
          <p:cNvPicPr>
            <a:picLocks/>
          </p:cNvPicPr>
          <p:nvPr/>
        </p:nvPicPr>
        <p:blipFill>
          <a:blip xmlns:r="http://schemas.openxmlformats.org/officeDocument/2006/relationships" r:embed="rId1"/>
          <a:stretch>
            <a:fillRect/>
          </a:stretch>
        </p:blipFill>
        <p:spPr>
          <a:xfrm rot="0">
            <a:off x="6378651" y="2638738"/>
            <a:ext cx="3256319" cy="3259312"/>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5" name=""/>
        <p:cNvGrpSpPr/>
        <p:nvPr/>
      </p:nvGrpSpPr>
      <p:grpSpPr>
        <a:xfrm>
          <a:off x="0" y="0"/>
          <a:ext cx="0" cy="0"/>
          <a:chOff x="0" y="0"/>
          <a:chExt cx="0" cy="0"/>
        </a:xfrm>
      </p:grpSpPr>
      <p:sp>
        <p:nvSpPr>
          <p:cNvPr id="1048640" name="Slide Number Placeholder 1"/>
          <p:cNvSpPr>
            <a:spLocks noGrp="1"/>
          </p:cNvSpPr>
          <p:nvPr>
            <p:ph type="sldNum" sz="quarter" idx="12"/>
          </p:nvPr>
        </p:nvSpPr>
        <p:spPr/>
        <p:txBody>
          <a:bodyPr/>
          <a:p>
            <a:fld id="{5E07A53B-BA69-451F-816C-2BC24755C791}" type="slidenum">
              <a:rPr lang="en-US" smtClean="0"/>
              <a:t>16</a:t>
            </a:fld>
            <a:endParaRPr lang="en-US"/>
          </a:p>
        </p:txBody>
      </p:sp>
      <p:sp>
        <p:nvSpPr>
          <p:cNvPr id="1048641" name="Rectangle 3"/>
          <p:cNvSpPr/>
          <p:nvPr/>
        </p:nvSpPr>
        <p:spPr>
          <a:xfrm>
            <a:off x="558273" y="603599"/>
            <a:ext cx="10210801" cy="688340"/>
          </a:xfrm>
          <a:prstGeom prst="rect"/>
          <a:solidFill>
            <a:srgbClr val="02A5E3"/>
          </a:solidFill>
        </p:spPr>
        <p:txBody>
          <a:bodyPr wrap="square">
            <a:spAutoFit/>
          </a:bodyPr>
          <a:p>
            <a:r>
              <a:rPr b="1" dirty="0" sz="4000" lang="en-US" smtClean="0">
                <a:latin typeface="Times New Roman" panose="02020603050405020304" pitchFamily="18" charset="0"/>
                <a:cs typeface="Times New Roman" panose="02020603050405020304" pitchFamily="18" charset="0"/>
              </a:rPr>
              <a:t>F</a:t>
            </a:r>
            <a:r>
              <a:rPr b="1" dirty="0" sz="4000" lang="en-US" smtClean="0">
                <a:latin typeface="Times New Roman" panose="02020603050405020304" pitchFamily="18" charset="0"/>
                <a:cs typeface="Times New Roman" panose="02020603050405020304" pitchFamily="18" charset="0"/>
              </a:rPr>
              <a:t>e</a:t>
            </a:r>
            <a:r>
              <a:rPr b="1" dirty="0" sz="4000" lang="en-US" smtClean="0">
                <a:latin typeface="Times New Roman" panose="02020603050405020304" pitchFamily="18" charset="0"/>
                <a:cs typeface="Times New Roman" panose="02020603050405020304" pitchFamily="18" charset="0"/>
              </a:rPr>
              <a:t>a</a:t>
            </a:r>
            <a:r>
              <a:rPr b="1" dirty="0" sz="4000" lang="en-US" smtClean="0">
                <a:latin typeface="Times New Roman" panose="02020603050405020304" pitchFamily="18" charset="0"/>
                <a:cs typeface="Times New Roman" panose="02020603050405020304" pitchFamily="18" charset="0"/>
              </a:rPr>
              <a:t>t</a:t>
            </a:r>
            <a:r>
              <a:rPr b="1" dirty="0" sz="4000" lang="en-US" smtClean="0">
                <a:latin typeface="Times New Roman" panose="02020603050405020304" pitchFamily="18" charset="0"/>
                <a:cs typeface="Times New Roman" panose="02020603050405020304" pitchFamily="18" charset="0"/>
              </a:rPr>
              <a:t>h</a:t>
            </a:r>
            <a:r>
              <a:rPr b="1" dirty="0" sz="4000" lang="en-US" smtClean="0">
                <a:latin typeface="Times New Roman" panose="02020603050405020304" pitchFamily="18" charset="0"/>
                <a:cs typeface="Times New Roman" panose="02020603050405020304" pitchFamily="18" charset="0"/>
              </a:rPr>
              <a:t>e</a:t>
            </a:r>
            <a:r>
              <a:rPr b="1" dirty="0" sz="4000" lang="en-US" smtClean="0">
                <a:latin typeface="Times New Roman" panose="02020603050405020304" pitchFamily="18" charset="0"/>
                <a:cs typeface="Times New Roman" panose="02020603050405020304" pitchFamily="18" charset="0"/>
              </a:rPr>
              <a:t>r</a:t>
            </a:r>
            <a:r>
              <a:rPr b="1" dirty="0" sz="4000" lang="en-US" smtClean="0">
                <a:latin typeface="Times New Roman" panose="02020603050405020304" pitchFamily="18" charset="0"/>
                <a:cs typeface="Times New Roman" panose="02020603050405020304" pitchFamily="18" charset="0"/>
              </a:rPr>
              <a:t>s</a:t>
            </a:r>
            <a:r>
              <a:rPr b="1" dirty="0" sz="4000" lang="en-US" smtClean="0">
                <a:latin typeface="Times New Roman" panose="02020603050405020304" pitchFamily="18" charset="0"/>
                <a:cs typeface="Times New Roman" panose="02020603050405020304" pitchFamily="18" charset="0"/>
              </a:rPr>
              <a:t> </a:t>
            </a:r>
            <a:r>
              <a:rPr b="1" dirty="0" sz="4000" lang="en-US" smtClean="0">
                <a:latin typeface="Times New Roman" panose="02020603050405020304" pitchFamily="18" charset="0"/>
                <a:cs typeface="Times New Roman" panose="02020603050405020304" pitchFamily="18" charset="0"/>
              </a:rPr>
              <a:t>o</a:t>
            </a:r>
            <a:r>
              <a:rPr b="1" dirty="0" sz="4000" lang="en-US" smtClean="0">
                <a:latin typeface="Times New Roman" panose="02020603050405020304" pitchFamily="18" charset="0"/>
                <a:cs typeface="Times New Roman" panose="02020603050405020304" pitchFamily="18" charset="0"/>
              </a:rPr>
              <a:t>f</a:t>
            </a:r>
            <a:r>
              <a:rPr b="1" dirty="0" sz="4000" lang="en-US" smtClean="0">
                <a:latin typeface="Times New Roman" panose="02020603050405020304" pitchFamily="18" charset="0"/>
                <a:cs typeface="Times New Roman" panose="02020603050405020304" pitchFamily="18" charset="0"/>
              </a:rPr>
              <a:t> </a:t>
            </a:r>
            <a:r>
              <a:rPr b="1" dirty="0" sz="4000" lang="en-US" smtClean="0">
                <a:latin typeface="Times New Roman" panose="02020603050405020304" pitchFamily="18" charset="0"/>
                <a:cs typeface="Times New Roman" panose="02020603050405020304" pitchFamily="18" charset="0"/>
              </a:rPr>
              <a:t>M</a:t>
            </a:r>
            <a:r>
              <a:rPr b="1" dirty="0" sz="4000" lang="en-US" smtClean="0">
                <a:latin typeface="Times New Roman" panose="02020603050405020304" pitchFamily="18" charset="0"/>
                <a:cs typeface="Times New Roman" panose="02020603050405020304" pitchFamily="18" charset="0"/>
              </a:rPr>
              <a:t>s</a:t>
            </a:r>
            <a:r>
              <a:rPr b="1" dirty="0" sz="4000" lang="en-US" smtClean="0">
                <a:latin typeface="Times New Roman" panose="02020603050405020304" pitchFamily="18" charset="0"/>
                <a:cs typeface="Times New Roman" panose="02020603050405020304" pitchFamily="18" charset="0"/>
              </a:rPr>
              <a:t> </a:t>
            </a:r>
            <a:r>
              <a:rPr b="1" dirty="0" sz="4000" lang="en-US" smtClean="0">
                <a:latin typeface="Times New Roman" panose="02020603050405020304" pitchFamily="18" charset="0"/>
                <a:cs typeface="Times New Roman" panose="02020603050405020304" pitchFamily="18" charset="0"/>
              </a:rPr>
              <a:t>E</a:t>
            </a:r>
            <a:r>
              <a:rPr b="1" dirty="0" sz="4000" lang="en-US" smtClean="0">
                <a:latin typeface="Times New Roman" panose="02020603050405020304" pitchFamily="18" charset="0"/>
                <a:cs typeface="Times New Roman" panose="02020603050405020304" pitchFamily="18" charset="0"/>
              </a:rPr>
              <a:t>x</a:t>
            </a:r>
            <a:r>
              <a:rPr b="1" dirty="0" sz="4000" lang="en-US" smtClean="0">
                <a:latin typeface="Times New Roman" panose="02020603050405020304" pitchFamily="18" charset="0"/>
                <a:cs typeface="Times New Roman" panose="02020603050405020304" pitchFamily="18" charset="0"/>
              </a:rPr>
              <a:t>c</a:t>
            </a:r>
            <a:r>
              <a:rPr b="1" dirty="0" sz="4000" lang="en-US" smtClean="0">
                <a:latin typeface="Times New Roman" panose="02020603050405020304" pitchFamily="18" charset="0"/>
                <a:cs typeface="Times New Roman" panose="02020603050405020304" pitchFamily="18" charset="0"/>
              </a:rPr>
              <a:t>e</a:t>
            </a:r>
            <a:r>
              <a:rPr b="1" dirty="0" sz="4000" lang="en-US" smtClean="0">
                <a:latin typeface="Times New Roman" panose="02020603050405020304" pitchFamily="18" charset="0"/>
                <a:cs typeface="Times New Roman" panose="02020603050405020304" pitchFamily="18" charset="0"/>
              </a:rPr>
              <a:t>l</a:t>
            </a:r>
            <a:endParaRPr b="1" dirty="0" sz="2400" lang="en-US">
              <a:latin typeface="Times New Roman" panose="02020603050405020304" pitchFamily="18" charset="0"/>
              <a:cs typeface="Times New Roman" panose="02020603050405020304" pitchFamily="18" charset="0"/>
            </a:endParaRPr>
          </a:p>
        </p:txBody>
      </p:sp>
      <p:pic>
        <p:nvPicPr>
          <p:cNvPr id="2097179" name=""/>
          <p:cNvPicPr>
            <a:picLocks/>
          </p:cNvPicPr>
          <p:nvPr/>
        </p:nvPicPr>
        <p:blipFill>
          <a:blip xmlns:r="http://schemas.openxmlformats.org/officeDocument/2006/relationships" r:embed="rId1"/>
          <a:stretch>
            <a:fillRect/>
          </a:stretch>
        </p:blipFill>
        <p:spPr>
          <a:xfrm rot="0">
            <a:off x="6287315" y="1646654"/>
            <a:ext cx="3951892" cy="472010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83" name=""/>
        <p:cNvGrpSpPr/>
        <p:nvPr/>
      </p:nvGrpSpPr>
      <p:grpSpPr>
        <a:xfrm>
          <a:off x="0" y="0"/>
          <a:ext cx="0" cy="0"/>
          <a:chOff x="0" y="0"/>
          <a:chExt cx="0" cy="0"/>
        </a:xfrm>
      </p:grpSpPr>
      <p:sp>
        <p:nvSpPr>
          <p:cNvPr id="1048715" name=""/>
          <p:cNvSpPr>
            <a:spLocks noGrp="1"/>
          </p:cNvSpPr>
          <p:nvPr>
            <p:ph type="sldNum" sz="quarter" idx="12"/>
          </p:nvPr>
        </p:nvSpPr>
        <p:spPr/>
        <p:txBody>
          <a:bodyPr/>
          <a:p>
            <a:fld id="{5E07A53B-BA69-451F-816C-2BC24755C791}" type="slidenum">
              <a:rPr lang="en-US" smtClean="0"/>
              <a:t>17</a:t>
            </a:fld>
            <a:endParaRPr lang="en-US"/>
          </a:p>
        </p:txBody>
      </p:sp>
      <p:sp>
        <p:nvSpPr>
          <p:cNvPr id="1048716" name=""/>
          <p:cNvSpPr txBox="1"/>
          <p:nvPr/>
        </p:nvSpPr>
        <p:spPr>
          <a:xfrm>
            <a:off x="334520" y="344236"/>
            <a:ext cx="7925773" cy="815340"/>
          </a:xfrm>
          <a:prstGeom prst="rect"/>
        </p:spPr>
        <p:txBody>
          <a:bodyPr rtlCol="0" wrap="square">
            <a:spAutoFit/>
          </a:bodyPr>
          <a:p>
            <a:r>
              <a:rPr b="1" sz="4800" lang="en-US">
                <a:solidFill>
                  <a:srgbClr val="FFC000"/>
                </a:solidFill>
              </a:rPr>
              <a:t>M</a:t>
            </a:r>
            <a:r>
              <a:rPr b="1" sz="4800" lang="en-US">
                <a:solidFill>
                  <a:srgbClr val="FFC000"/>
                </a:solidFill>
              </a:rPr>
              <a:t>S</a:t>
            </a:r>
            <a:r>
              <a:rPr b="1" sz="4800" lang="en-US">
                <a:solidFill>
                  <a:srgbClr val="FFC000"/>
                </a:solidFill>
              </a:rPr>
              <a:t> </a:t>
            </a:r>
            <a:r>
              <a:rPr b="1" sz="4800" lang="en-US">
                <a:solidFill>
                  <a:srgbClr val="FFC000"/>
                </a:solidFill>
              </a:rPr>
              <a:t>E</a:t>
            </a:r>
            <a:r>
              <a:rPr b="1" sz="4800" lang="en-US">
                <a:solidFill>
                  <a:srgbClr val="FFC000"/>
                </a:solidFill>
              </a:rPr>
              <a:t>x</a:t>
            </a:r>
            <a:r>
              <a:rPr b="1" sz="4800" lang="en-US">
                <a:solidFill>
                  <a:srgbClr val="FFC000"/>
                </a:solidFill>
              </a:rPr>
              <a:t>c</a:t>
            </a:r>
            <a:r>
              <a:rPr b="1" sz="4800" lang="en-US">
                <a:solidFill>
                  <a:srgbClr val="FFC000"/>
                </a:solidFill>
              </a:rPr>
              <a:t>e</a:t>
            </a:r>
            <a:r>
              <a:rPr b="1" sz="4800" lang="en-US">
                <a:solidFill>
                  <a:srgbClr val="FFC000"/>
                </a:solidFill>
              </a:rPr>
              <a:t>l</a:t>
            </a:r>
            <a:r>
              <a:rPr b="1" sz="4800" lang="en-US">
                <a:solidFill>
                  <a:srgbClr val="FFC000"/>
                </a:solidFill>
              </a:rPr>
              <a:t> </a:t>
            </a:r>
            <a:r>
              <a:rPr b="1" sz="4800" lang="en-US">
                <a:solidFill>
                  <a:srgbClr val="FFC000"/>
                </a:solidFill>
              </a:rPr>
              <a:t>H</a:t>
            </a:r>
            <a:r>
              <a:rPr b="1" sz="4800" lang="en-US">
                <a:solidFill>
                  <a:srgbClr val="FFC000"/>
                </a:solidFill>
              </a:rPr>
              <a:t>o</a:t>
            </a:r>
            <a:r>
              <a:rPr b="1" sz="4800" lang="en-US">
                <a:solidFill>
                  <a:srgbClr val="FFC000"/>
                </a:solidFill>
              </a:rPr>
              <a:t>m</a:t>
            </a:r>
            <a:r>
              <a:rPr b="1" sz="4800" lang="en-US">
                <a:solidFill>
                  <a:srgbClr val="FFC000"/>
                </a:solidFill>
              </a:rPr>
              <a:t>e</a:t>
            </a:r>
            <a:r>
              <a:rPr b="1" sz="4800" lang="en-US">
                <a:solidFill>
                  <a:srgbClr val="FFC000"/>
                </a:solidFill>
              </a:rPr>
              <a:t> </a:t>
            </a:r>
            <a:r>
              <a:rPr b="1" sz="4800" lang="en-US">
                <a:solidFill>
                  <a:srgbClr val="FFC000"/>
                </a:solidFill>
              </a:rPr>
              <a:t>P</a:t>
            </a:r>
            <a:r>
              <a:rPr b="1" sz="4800" lang="en-US">
                <a:solidFill>
                  <a:srgbClr val="FFC000"/>
                </a:solidFill>
              </a:rPr>
              <a:t>a</a:t>
            </a:r>
            <a:r>
              <a:rPr b="1" sz="4800" lang="en-US">
                <a:solidFill>
                  <a:srgbClr val="FFC000"/>
                </a:solidFill>
              </a:rPr>
              <a:t>g</a:t>
            </a:r>
            <a:r>
              <a:rPr b="1" sz="4800" lang="en-US">
                <a:solidFill>
                  <a:srgbClr val="FFC000"/>
                </a:solidFill>
              </a:rPr>
              <a:t>e</a:t>
            </a:r>
            <a:endParaRPr b="1" sz="2800" lang="en-GB">
              <a:solidFill>
                <a:srgbClr val="FFC000"/>
              </a:solidFill>
            </a:endParaRPr>
          </a:p>
        </p:txBody>
      </p:sp>
      <p:pic>
        <p:nvPicPr>
          <p:cNvPr id="2097182" name=""/>
          <p:cNvPicPr>
            <a:picLocks/>
          </p:cNvPicPr>
          <p:nvPr/>
        </p:nvPicPr>
        <p:blipFill>
          <a:blip xmlns:r="http://schemas.openxmlformats.org/officeDocument/2006/relationships" r:embed="rId1"/>
          <a:stretch>
            <a:fillRect/>
          </a:stretch>
        </p:blipFill>
        <p:spPr>
          <a:xfrm rot="0">
            <a:off x="608904" y="1542257"/>
            <a:ext cx="9676238" cy="4431412"/>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7" name=""/>
        <p:cNvGrpSpPr/>
        <p:nvPr/>
      </p:nvGrpSpPr>
      <p:grpSpPr>
        <a:xfrm>
          <a:off x="0" y="0"/>
          <a:ext cx="0" cy="0"/>
          <a:chOff x="0" y="0"/>
          <a:chExt cx="0" cy="0"/>
        </a:xfrm>
      </p:grpSpPr>
      <p:sp>
        <p:nvSpPr>
          <p:cNvPr id="1048644" name="Slide Number Placeholder 2"/>
          <p:cNvSpPr>
            <a:spLocks noGrp="1"/>
          </p:cNvSpPr>
          <p:nvPr>
            <p:ph type="sldNum" sz="quarter" idx="12"/>
          </p:nvPr>
        </p:nvSpPr>
        <p:spPr/>
        <p:txBody>
          <a:bodyPr/>
          <a:p>
            <a:fld id="{5E07A53B-BA69-451F-816C-2BC24755C791}" type="slidenum">
              <a:rPr lang="en-US" smtClean="0"/>
              <a:t>18</a:t>
            </a:fld>
            <a:endParaRPr lang="en-US"/>
          </a:p>
        </p:txBody>
      </p:sp>
      <p:pic>
        <p:nvPicPr>
          <p:cNvPr id="2097180" name=""/>
          <p:cNvPicPr>
            <a:picLocks/>
          </p:cNvPicPr>
          <p:nvPr/>
        </p:nvPicPr>
        <p:blipFill>
          <a:blip xmlns:r="http://schemas.openxmlformats.org/officeDocument/2006/relationships" r:embed="rId1"/>
          <a:stretch>
            <a:fillRect/>
          </a:stretch>
        </p:blipFill>
        <p:spPr>
          <a:xfrm rot="0">
            <a:off x="392366" y="439581"/>
            <a:ext cx="11407268" cy="5216728"/>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8" name=""/>
        <p:cNvGrpSpPr/>
        <p:nvPr/>
      </p:nvGrpSpPr>
      <p:grpSpPr>
        <a:xfrm>
          <a:off x="0" y="0"/>
          <a:ext cx="0" cy="0"/>
          <a:chOff x="0" y="0"/>
          <a:chExt cx="0" cy="0"/>
        </a:xfrm>
      </p:grpSpPr>
      <p:sp>
        <p:nvSpPr>
          <p:cNvPr id="1048645" name="Slide Number Placeholder 1"/>
          <p:cNvSpPr>
            <a:spLocks noGrp="1"/>
          </p:cNvSpPr>
          <p:nvPr>
            <p:ph type="sldNum" sz="quarter" idx="12"/>
          </p:nvPr>
        </p:nvSpPr>
        <p:spPr/>
        <p:txBody>
          <a:bodyPr/>
          <a:p>
            <a:fld id="{5E07A53B-BA69-451F-816C-2BC24755C791}" type="slidenum">
              <a:rPr lang="en-US" smtClean="0"/>
              <a:t>19</a:t>
            </a:fld>
            <a:endParaRPr lang="en-US"/>
          </a:p>
        </p:txBody>
      </p:sp>
      <p:sp>
        <p:nvSpPr>
          <p:cNvPr id="1048646" name="Rectangle 2"/>
          <p:cNvSpPr/>
          <p:nvPr/>
        </p:nvSpPr>
        <p:spPr>
          <a:xfrm>
            <a:off x="233472" y="282142"/>
            <a:ext cx="10210801" cy="3850640"/>
          </a:xfrm>
          <a:prstGeom prst="rect"/>
        </p:spPr>
        <p:txBody>
          <a:bodyPr wrap="square">
            <a:spAutoFit/>
          </a:bodyPr>
          <a:p>
            <a:r>
              <a:rPr b="1" dirty="0" sz="2400" lang="en-US">
                <a:latin typeface="Times New Roman" panose="02020603050405020304" pitchFamily="18" charset="0"/>
                <a:cs typeface="Times New Roman" panose="02020603050405020304" pitchFamily="18" charset="0"/>
              </a:rPr>
              <a:t>What is MS PowerPoint?</a:t>
            </a:r>
          </a:p>
          <a:p>
            <a:endParaRPr b="1" dirty="0" sz="24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PowerPoint </a:t>
            </a:r>
            <a:r>
              <a:rPr dirty="0" sz="2000" lang="en-US">
                <a:latin typeface="Times New Roman" panose="02020603050405020304" pitchFamily="18" charset="0"/>
                <a:cs typeface="Times New Roman" panose="02020603050405020304" pitchFamily="18" charset="0"/>
              </a:rPr>
              <a:t>(</a:t>
            </a:r>
            <a:r>
              <a:rPr dirty="0" sz="2000" lang="en-US" err="1">
                <a:latin typeface="Times New Roman" panose="02020603050405020304" pitchFamily="18" charset="0"/>
                <a:cs typeface="Times New Roman" panose="02020603050405020304" pitchFamily="18" charset="0"/>
              </a:rPr>
              <a:t>PPT</a:t>
            </a:r>
            <a:r>
              <a:rPr dirty="0" sz="2000" lang="en-US">
                <a:latin typeface="Times New Roman" panose="02020603050405020304" pitchFamily="18" charset="0"/>
                <a:cs typeface="Times New Roman" panose="02020603050405020304" pitchFamily="18" charset="0"/>
              </a:rPr>
              <a:t>) is a powerful, easy-to-use presentation graphics software program that allows you to create professional-looking electronic slide shows.</a:t>
            </a:r>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r>
              <a:rPr b="1" dirty="0" sz="2000" lang="en-US">
                <a:latin typeface="Times New Roman" panose="02020603050405020304" pitchFamily="18" charset="0"/>
                <a:cs typeface="Times New Roman" panose="02020603050405020304" pitchFamily="18" charset="0"/>
              </a:rPr>
              <a:t>What is a PowerPoint presentation or </a:t>
            </a:r>
            <a:r>
              <a:rPr b="1" dirty="0" sz="2000" lang="en-US" err="1">
                <a:latin typeface="Times New Roman" panose="02020603050405020304" pitchFamily="18" charset="0"/>
                <a:cs typeface="Times New Roman" panose="02020603050405020304" pitchFamily="18" charset="0"/>
              </a:rPr>
              <a:t>PPT</a:t>
            </a:r>
            <a:r>
              <a:rPr b="1" dirty="0" sz="2000" lang="en-US">
                <a:latin typeface="Times New Roman" panose="02020603050405020304" pitchFamily="18" charset="0"/>
                <a:cs typeface="Times New Roman" panose="02020603050405020304" pitchFamily="18" charset="0"/>
              </a:rPr>
              <a:t>?</a:t>
            </a:r>
          </a:p>
          <a:p>
            <a:endParaRPr dirty="0" sz="2000" lang="en-US">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A </a:t>
            </a:r>
            <a:r>
              <a:rPr dirty="0" sz="2000" lang="en-US">
                <a:latin typeface="Times New Roman" panose="02020603050405020304" pitchFamily="18" charset="0"/>
                <a:cs typeface="Times New Roman" panose="02020603050405020304" pitchFamily="18" charset="0"/>
              </a:rPr>
              <a:t>combination of various slides depicting a graphical and visual interpretation of data, to present information in a more creative and interactive manner is called a PowerPoint presentation or PPT.</a:t>
            </a:r>
            <a:endParaRPr dirty="0" sz="2000" lang="en-US" smtClean="0">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a:p>
            <a:endParaRPr dirty="0" sz="2000" lang="en-US">
              <a:latin typeface="Times New Roman" panose="02020603050405020304" pitchFamily="18" charset="0"/>
              <a:cs typeface="Times New Roman" panose="02020603050405020304" pitchFamily="18" charset="0"/>
            </a:endParaRPr>
          </a:p>
        </p:txBody>
      </p:sp>
      <p:pic>
        <p:nvPicPr>
          <p:cNvPr id="2097183" name=""/>
          <p:cNvPicPr>
            <a:picLocks/>
          </p:cNvPicPr>
          <p:nvPr/>
        </p:nvPicPr>
        <p:blipFill>
          <a:blip xmlns:r="http://schemas.openxmlformats.org/officeDocument/2006/relationships" r:embed="rId1"/>
          <a:stretch>
            <a:fillRect/>
          </a:stretch>
        </p:blipFill>
        <p:spPr>
          <a:xfrm rot="0">
            <a:off x="6096000" y="4132782"/>
            <a:ext cx="2965587" cy="190776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25" name=""/>
        <p:cNvGrpSpPr/>
        <p:nvPr/>
      </p:nvGrpSpPr>
      <p:grpSpPr>
        <a:xfrm>
          <a:off x="0" y="0"/>
          <a:ext cx="0" cy="0"/>
          <a:chOff x="0" y="0"/>
          <a:chExt cx="0" cy="0"/>
        </a:xfrm>
      </p:grpSpPr>
      <p:sp>
        <p:nvSpPr>
          <p:cNvPr id="1048583" name="Slide Number Placeholder 2"/>
          <p:cNvSpPr>
            <a:spLocks noGrp="1"/>
          </p:cNvSpPr>
          <p:nvPr>
            <p:ph type="sldNum" sz="quarter" idx="12"/>
          </p:nvPr>
        </p:nvSpPr>
        <p:spPr/>
        <p:txBody>
          <a:bodyPr/>
          <a:p>
            <a:fld id="{5E07A53B-BA69-451F-816C-2BC24755C791}" type="slidenum">
              <a:rPr lang="en-US" smtClean="0"/>
              <a:t>2</a:t>
            </a:fld>
            <a:endParaRPr lang="en-US"/>
          </a:p>
        </p:txBody>
      </p:sp>
      <p:sp>
        <p:nvSpPr>
          <p:cNvPr id="1048584" name="Rectangle 3"/>
          <p:cNvSpPr/>
          <p:nvPr/>
        </p:nvSpPr>
        <p:spPr>
          <a:xfrm>
            <a:off x="839301" y="944479"/>
            <a:ext cx="2712602" cy="461665"/>
          </a:xfrm>
          <a:prstGeom prst="rect"/>
        </p:spPr>
        <p:txBody>
          <a:bodyPr wrap="none">
            <a:spAutoFit/>
          </a:bodyPr>
          <a:p>
            <a:pPr indent="-342900" marL="342900">
              <a:buFont typeface="Wingdings" panose="05000000000000000000" pitchFamily="2" charset="2"/>
              <a:buChar char="v"/>
            </a:pPr>
            <a:r>
              <a:rPr b="1" dirty="0" sz="2400" lang="en-US" smtClean="0">
                <a:solidFill>
                  <a:srgbClr val="00B0F0"/>
                </a:solidFill>
              </a:rPr>
              <a:t>Course Content:</a:t>
            </a:r>
            <a:endParaRPr b="1" dirty="0" sz="2400" lang="en-US">
              <a:solidFill>
                <a:srgbClr val="00B0F0"/>
              </a:solidFill>
            </a:endParaRPr>
          </a:p>
        </p:txBody>
      </p:sp>
      <p:sp>
        <p:nvSpPr>
          <p:cNvPr id="1048585" name="Rectangle 4"/>
          <p:cNvSpPr/>
          <p:nvPr/>
        </p:nvSpPr>
        <p:spPr>
          <a:xfrm>
            <a:off x="1573160" y="1734235"/>
            <a:ext cx="6096000" cy="2225041"/>
          </a:xfrm>
          <a:prstGeom prst="rect"/>
        </p:spPr>
        <p:txBody>
          <a:bodyPr>
            <a:spAutoFit/>
          </a:bodyPr>
          <a:p>
            <a:pPr indent="-457200" marL="457200">
              <a:buFont typeface="+mj-lt"/>
              <a:buAutoNum type="arabicPeriod"/>
            </a:pPr>
            <a:r>
              <a:rPr dirty="0" sz="2000" lang="en-US" smtClean="0"/>
              <a:t>Microsoft Office </a:t>
            </a:r>
          </a:p>
          <a:p>
            <a:endParaRPr dirty="0" sz="2000" lang="en-US" smtClean="0"/>
          </a:p>
          <a:p>
            <a:pPr indent="-285750" lvl="2" marL="1200150">
              <a:buFont typeface="Wingdings" panose="05000000000000000000" pitchFamily="2" charset="2"/>
              <a:buChar char="Ø"/>
            </a:pPr>
            <a:r>
              <a:rPr dirty="0" sz="2000" lang="en-US" smtClean="0"/>
              <a:t>Microsoft word</a:t>
            </a:r>
          </a:p>
          <a:p>
            <a:pPr lvl="2"/>
            <a:endParaRPr dirty="0" sz="2000" lang="en-US" smtClean="0"/>
          </a:p>
          <a:p>
            <a:pPr indent="-285750" lvl="2" marL="1200150">
              <a:buFont typeface="Wingdings" panose="05000000000000000000" pitchFamily="2" charset="2"/>
              <a:buChar char="Ø"/>
            </a:pPr>
            <a:r>
              <a:rPr dirty="0" sz="2000" lang="en-US" smtClean="0"/>
              <a:t>Microsoft Excel</a:t>
            </a:r>
          </a:p>
          <a:p>
            <a:pPr lvl="2"/>
            <a:endParaRPr dirty="0" sz="2000" lang="en-US" smtClean="0"/>
          </a:p>
          <a:p>
            <a:pPr indent="-285750" lvl="2" marL="1200150">
              <a:buFont typeface="Wingdings" panose="05000000000000000000" pitchFamily="2" charset="2"/>
              <a:buChar char="Ø"/>
            </a:pPr>
            <a:r>
              <a:rPr dirty="0" sz="2000" lang="en-US" smtClean="0"/>
              <a:t>Microsoft PowerPoint</a:t>
            </a:r>
            <a:endParaRPr dirty="0" sz="20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69" name=""/>
        <p:cNvGrpSpPr/>
        <p:nvPr/>
      </p:nvGrpSpPr>
      <p:grpSpPr>
        <a:xfrm>
          <a:off x="0" y="0"/>
          <a:ext cx="0" cy="0"/>
          <a:chOff x="0" y="0"/>
          <a:chExt cx="0" cy="0"/>
        </a:xfrm>
      </p:grpSpPr>
      <p:sp>
        <p:nvSpPr>
          <p:cNvPr id="1048647" name="Slide Number Placeholder 1"/>
          <p:cNvSpPr>
            <a:spLocks noGrp="1"/>
          </p:cNvSpPr>
          <p:nvPr>
            <p:ph type="sldNum" sz="quarter" idx="12"/>
          </p:nvPr>
        </p:nvSpPr>
        <p:spPr/>
        <p:txBody>
          <a:bodyPr/>
          <a:p>
            <a:fld id="{5E07A53B-BA69-451F-816C-2BC24755C791}" type="slidenum">
              <a:rPr lang="en-US" smtClean="0"/>
              <a:t>20</a:t>
            </a:fld>
            <a:endParaRPr lang="en-US"/>
          </a:p>
        </p:txBody>
      </p:sp>
      <p:sp>
        <p:nvSpPr>
          <p:cNvPr id="1048648" name="Rectangle 3"/>
          <p:cNvSpPr/>
          <p:nvPr/>
        </p:nvSpPr>
        <p:spPr>
          <a:xfrm>
            <a:off x="363793" y="297774"/>
            <a:ext cx="11243188" cy="646331"/>
          </a:xfrm>
          <a:prstGeom prst="rect"/>
        </p:spPr>
        <p:txBody>
          <a:bodyPr wrap="square">
            <a:spAutoFit/>
          </a:bodyPr>
          <a:p>
            <a:r>
              <a:rPr dirty="0" lang="en-US"/>
              <a:t>The image given below shows the main page of MS PowerPoint, where a person lands when the program is opened on a computer system:</a:t>
            </a:r>
          </a:p>
        </p:txBody>
      </p:sp>
      <p:pic>
        <p:nvPicPr>
          <p:cNvPr id="2097184" name=""/>
          <p:cNvPicPr>
            <a:picLocks/>
          </p:cNvPicPr>
          <p:nvPr/>
        </p:nvPicPr>
        <p:blipFill>
          <a:blip xmlns:r="http://schemas.openxmlformats.org/officeDocument/2006/relationships" r:embed="rId1"/>
          <a:stretch>
            <a:fillRect/>
          </a:stretch>
        </p:blipFill>
        <p:spPr>
          <a:xfrm rot="0">
            <a:off x="3224154" y="1621795"/>
            <a:ext cx="6758045" cy="4422784"/>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70" name=""/>
        <p:cNvGrpSpPr/>
        <p:nvPr/>
      </p:nvGrpSpPr>
      <p:grpSpPr>
        <a:xfrm>
          <a:off x="0" y="0"/>
          <a:ext cx="0" cy="0"/>
          <a:chOff x="0" y="0"/>
          <a:chExt cx="0" cy="0"/>
        </a:xfrm>
      </p:grpSpPr>
      <p:sp>
        <p:nvSpPr>
          <p:cNvPr id="1048649" name="Slide Number Placeholder 1"/>
          <p:cNvSpPr>
            <a:spLocks noGrp="1"/>
          </p:cNvSpPr>
          <p:nvPr>
            <p:ph type="sldNum" sz="quarter" idx="12"/>
          </p:nvPr>
        </p:nvSpPr>
        <p:spPr/>
        <p:txBody>
          <a:bodyPr/>
          <a:p>
            <a:fld id="{5E07A53B-BA69-451F-816C-2BC24755C791}" type="slidenum">
              <a:rPr lang="en-US" smtClean="0"/>
              <a:t>21</a:t>
            </a:fld>
            <a:endParaRPr lang="en-US"/>
          </a:p>
        </p:txBody>
      </p:sp>
      <p:sp>
        <p:nvSpPr>
          <p:cNvPr id="1048650" name="Rectangle 2"/>
          <p:cNvSpPr/>
          <p:nvPr/>
        </p:nvSpPr>
        <p:spPr>
          <a:xfrm>
            <a:off x="499278" y="1229054"/>
            <a:ext cx="10210801" cy="5273040"/>
          </a:xfrm>
          <a:prstGeom prst="rect"/>
        </p:spPr>
        <p:txBody>
          <a:bodyPr wrap="square">
            <a:spAutoFit/>
          </a:bodyPr>
          <a:p>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smtClean="0">
                <a:latin typeface="Times New Roman" panose="02020603050405020304" pitchFamily="18" charset="0"/>
                <a:cs typeface="Times New Roman" panose="02020603050405020304" pitchFamily="18" charset="0"/>
              </a:rPr>
              <a:t>Slides</a:t>
            </a:r>
            <a:r>
              <a:rPr dirty="0" sz="2000" lang="en-US">
                <a:latin typeface="Times New Roman" panose="02020603050405020304" pitchFamily="18" charset="0"/>
                <a:cs typeface="Times New Roman" panose="02020603050405020304" pitchFamily="18" charset="0"/>
              </a:rPr>
              <a:t>: PowerPoint allows users to create individual slides containing text, images, videos, charts, graphs, and other multimedia elements.</a:t>
            </a:r>
          </a:p>
          <a:p>
            <a:pPr indent="-342900" marL="342900">
              <a:buFont typeface="Wingdings" panose="05000000000000000000" pitchFamily="2" charset="2"/>
              <a:buChar char="Ø"/>
            </a:pP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smtClean="0">
                <a:latin typeface="Times New Roman" panose="02020603050405020304" pitchFamily="18" charset="0"/>
                <a:cs typeface="Times New Roman" panose="02020603050405020304" pitchFamily="18" charset="0"/>
              </a:rPr>
              <a:t>Templates</a:t>
            </a:r>
            <a:r>
              <a:rPr dirty="0" sz="2000" lang="en-US">
                <a:latin typeface="Times New Roman" panose="02020603050405020304" pitchFamily="18" charset="0"/>
                <a:cs typeface="Times New Roman" panose="02020603050405020304" pitchFamily="18" charset="0"/>
              </a:rPr>
              <a:t>: It provides a variety of built-in templates and themes to choose from, making it easy to create professional-looking presentations quickly.</a:t>
            </a:r>
          </a:p>
          <a:p>
            <a:pPr indent="-342900" marL="342900">
              <a:buFont typeface="Wingdings" panose="05000000000000000000" pitchFamily="2" charset="2"/>
              <a:buChar char="Ø"/>
            </a:pP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smtClean="0">
                <a:latin typeface="Times New Roman" panose="02020603050405020304" pitchFamily="18" charset="0"/>
                <a:cs typeface="Times New Roman" panose="02020603050405020304" pitchFamily="18" charset="0"/>
              </a:rPr>
              <a:t>Transitions </a:t>
            </a:r>
            <a:r>
              <a:rPr b="1" dirty="0" sz="2000" lang="en-US">
                <a:latin typeface="Times New Roman" panose="02020603050405020304" pitchFamily="18" charset="0"/>
                <a:cs typeface="Times New Roman" panose="02020603050405020304" pitchFamily="18" charset="0"/>
              </a:rPr>
              <a:t>and Animations</a:t>
            </a:r>
            <a:r>
              <a:rPr dirty="0" sz="2000" lang="en-US">
                <a:latin typeface="Times New Roman" panose="02020603050405020304" pitchFamily="18" charset="0"/>
                <a:cs typeface="Times New Roman" panose="02020603050405020304" pitchFamily="18" charset="0"/>
              </a:rPr>
              <a:t>: PowerPoint offers a range of transition effects and animations to add visual appeal and make presentations more engaging.</a:t>
            </a:r>
          </a:p>
          <a:p>
            <a:pPr indent="-342900" marL="342900">
              <a:buFont typeface="Wingdings" panose="05000000000000000000" pitchFamily="2" charset="2"/>
              <a:buChar char="Ø"/>
            </a:pP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smtClean="0">
                <a:latin typeface="Times New Roman" panose="02020603050405020304" pitchFamily="18" charset="0"/>
                <a:cs typeface="Times New Roman" panose="02020603050405020304" pitchFamily="18" charset="0"/>
              </a:rPr>
              <a:t>Graphics </a:t>
            </a:r>
            <a:r>
              <a:rPr b="1" dirty="0" sz="2000" lang="en-US">
                <a:latin typeface="Times New Roman" panose="02020603050405020304" pitchFamily="18" charset="0"/>
                <a:cs typeface="Times New Roman" panose="02020603050405020304" pitchFamily="18" charset="0"/>
              </a:rPr>
              <a:t>and Multimedia Integration</a:t>
            </a:r>
            <a:r>
              <a:rPr dirty="0" sz="2000" lang="en-US">
                <a:latin typeface="Times New Roman" panose="02020603050405020304" pitchFamily="18" charset="0"/>
                <a:cs typeface="Times New Roman" panose="02020603050405020304" pitchFamily="18" charset="0"/>
              </a:rPr>
              <a:t>: Users can easily insert images, audio, video, and other multimedia elements into their presentations to enhance content and convey messages effectively.</a:t>
            </a:r>
          </a:p>
          <a:p>
            <a:pPr indent="-342900" marL="342900">
              <a:buFont typeface="Wingdings" panose="05000000000000000000" pitchFamily="2" charset="2"/>
              <a:buChar char="Ø"/>
            </a:pP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smtClean="0">
                <a:latin typeface="Times New Roman" panose="02020603050405020304" pitchFamily="18" charset="0"/>
                <a:cs typeface="Times New Roman" panose="02020603050405020304" pitchFamily="18" charset="0"/>
              </a:rPr>
              <a:t>Charts </a:t>
            </a:r>
            <a:r>
              <a:rPr b="1" dirty="0" sz="2000" lang="en-US">
                <a:latin typeface="Times New Roman" panose="02020603050405020304" pitchFamily="18" charset="0"/>
                <a:cs typeface="Times New Roman" panose="02020603050405020304" pitchFamily="18" charset="0"/>
              </a:rPr>
              <a:t>and Graphs</a:t>
            </a:r>
            <a:r>
              <a:rPr dirty="0" sz="2000" lang="en-US">
                <a:latin typeface="Times New Roman" panose="02020603050405020304" pitchFamily="18" charset="0"/>
                <a:cs typeface="Times New Roman" panose="02020603050405020304" pitchFamily="18" charset="0"/>
              </a:rPr>
              <a:t>: PowerPoint includes tools for creating various types of charts and graphs, such as bar charts, pie charts, line graphs, and more, to visualize data and statistics.</a:t>
            </a:r>
          </a:p>
        </p:txBody>
      </p:sp>
      <p:sp>
        <p:nvSpPr>
          <p:cNvPr id="1048651" name="Rectangle 4"/>
          <p:cNvSpPr/>
          <p:nvPr/>
        </p:nvSpPr>
        <p:spPr>
          <a:xfrm>
            <a:off x="499278" y="521168"/>
            <a:ext cx="10854521" cy="707886"/>
          </a:xfrm>
          <a:prstGeom prst="rect"/>
        </p:spPr>
        <p:txBody>
          <a:bodyPr wrap="square">
            <a:spAutoFit/>
          </a:bodyPr>
          <a:p>
            <a:r>
              <a:rPr b="1" dirty="0" sz="2000" lang="en-US"/>
              <a:t>Microsoft PowerPoint is a powerful presentation software that offers a wide range of features to create visually appealing and interactive presentations. Here are some key features: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71" name=""/>
        <p:cNvGrpSpPr/>
        <p:nvPr/>
      </p:nvGrpSpPr>
      <p:grpSpPr>
        <a:xfrm>
          <a:off x="0" y="0"/>
          <a:ext cx="0" cy="0"/>
          <a:chOff x="0" y="0"/>
          <a:chExt cx="0" cy="0"/>
        </a:xfrm>
      </p:grpSpPr>
      <p:sp>
        <p:nvSpPr>
          <p:cNvPr id="1048652" name="Slide Number Placeholder 1"/>
          <p:cNvSpPr>
            <a:spLocks noGrp="1"/>
          </p:cNvSpPr>
          <p:nvPr>
            <p:ph type="sldNum" sz="quarter" idx="12"/>
          </p:nvPr>
        </p:nvSpPr>
        <p:spPr/>
        <p:txBody>
          <a:bodyPr/>
          <a:p>
            <a:fld id="{5E07A53B-BA69-451F-816C-2BC24755C791}" type="slidenum">
              <a:rPr lang="en-US" smtClean="0"/>
              <a:t>22</a:t>
            </a:fld>
            <a:endParaRPr lang="en-US"/>
          </a:p>
        </p:txBody>
      </p:sp>
      <p:sp>
        <p:nvSpPr>
          <p:cNvPr id="1048653" name="Rectangle 2"/>
          <p:cNvSpPr/>
          <p:nvPr/>
        </p:nvSpPr>
        <p:spPr>
          <a:xfrm>
            <a:off x="661510" y="1339592"/>
            <a:ext cx="10210801" cy="5273040"/>
          </a:xfrm>
          <a:prstGeom prst="rect"/>
        </p:spPr>
        <p:txBody>
          <a:bodyPr wrap="square">
            <a:spAutoFit/>
          </a:bodyPr>
          <a:p>
            <a:pPr indent="-342900" marL="34290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SmartArt</a:t>
            </a:r>
            <a:r>
              <a:rPr dirty="0" sz="2000" lang="en-US">
                <a:latin typeface="Times New Roman" panose="02020603050405020304" pitchFamily="18" charset="0"/>
                <a:cs typeface="Times New Roman" panose="02020603050405020304" pitchFamily="18" charset="0"/>
              </a:rPr>
              <a:t>: SmartArt graphics allow users to create visually appealing diagrams, hierarchies, and flowcharts to illustrate concepts and processes.</a:t>
            </a:r>
          </a:p>
          <a:p>
            <a:pPr indent="-342900" marL="342900">
              <a:buFont typeface="Wingdings" panose="05000000000000000000" pitchFamily="2" charset="2"/>
              <a:buChar char="Ø"/>
            </a:pP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Presenter View:</a:t>
            </a:r>
            <a:r>
              <a:rPr dirty="0" sz="2000" lang="en-US">
                <a:latin typeface="Times New Roman" panose="02020603050405020304" pitchFamily="18" charset="0"/>
                <a:cs typeface="Times New Roman" panose="02020603050405020304" pitchFamily="18" charset="0"/>
              </a:rPr>
              <a:t> Presenter View allows presenters to view speaker notes, upcoming slides, and a timer on their screen while the audience sees only the current slide.</a:t>
            </a:r>
          </a:p>
          <a:p>
            <a:pPr indent="-342900" marL="342900">
              <a:buFont typeface="Wingdings" panose="05000000000000000000" pitchFamily="2" charset="2"/>
              <a:buChar char="Ø"/>
            </a:pP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Collaboration:</a:t>
            </a:r>
            <a:r>
              <a:rPr dirty="0" sz="2000" lang="en-US">
                <a:latin typeface="Times New Roman" panose="02020603050405020304" pitchFamily="18" charset="0"/>
                <a:cs typeface="Times New Roman" panose="02020603050405020304" pitchFamily="18" charset="0"/>
              </a:rPr>
              <a:t> PowerPoint offers features for collaboration, such as co-authoring, comments, and version history, allowing multiple users to work on the same presentation simultaneously and track changes.</a:t>
            </a:r>
          </a:p>
          <a:p>
            <a:pPr indent="-342900" marL="342900">
              <a:buFont typeface="Wingdings" panose="05000000000000000000" pitchFamily="2" charset="2"/>
              <a:buChar char="Ø"/>
            </a:pP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Slide Master</a:t>
            </a:r>
            <a:r>
              <a:rPr dirty="0" sz="2000" lang="en-US">
                <a:latin typeface="Times New Roman" panose="02020603050405020304" pitchFamily="18" charset="0"/>
                <a:cs typeface="Times New Roman" panose="02020603050405020304" pitchFamily="18" charset="0"/>
              </a:rPr>
              <a:t>: The Slide Master feature allows users to create and customize slide layouts, fonts, colors, and backgrounds consistently throughout the presentation.</a:t>
            </a:r>
          </a:p>
          <a:p>
            <a:pPr indent="-342900" marL="342900">
              <a:buFont typeface="Wingdings" panose="05000000000000000000" pitchFamily="2" charset="2"/>
              <a:buChar char="Ø"/>
            </a:pP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Ø"/>
            </a:pPr>
            <a:r>
              <a:rPr b="1" dirty="0" sz="2000" lang="en-US">
                <a:latin typeface="Times New Roman" panose="02020603050405020304" pitchFamily="18" charset="0"/>
                <a:cs typeface="Times New Roman" panose="02020603050405020304" pitchFamily="18" charset="0"/>
              </a:rPr>
              <a:t>Integration with Other Microsoft Office Applications</a:t>
            </a:r>
            <a:r>
              <a:rPr dirty="0" sz="2000" lang="en-US">
                <a:latin typeface="Times New Roman" panose="02020603050405020304" pitchFamily="18" charset="0"/>
                <a:cs typeface="Times New Roman" panose="02020603050405020304" pitchFamily="18" charset="0"/>
              </a:rPr>
              <a:t>: PowerPoint seamlessly integrates with other Microsoft Office applications like Word, Excel, and Outlook, allowing users to embed objects and content from these applications into their presentations.</a:t>
            </a:r>
          </a:p>
        </p:txBody>
      </p:sp>
      <p:sp>
        <p:nvSpPr>
          <p:cNvPr id="1048654" name="Rectangle 4"/>
          <p:cNvSpPr/>
          <p:nvPr/>
        </p:nvSpPr>
        <p:spPr>
          <a:xfrm>
            <a:off x="499279" y="403181"/>
            <a:ext cx="10854521" cy="707886"/>
          </a:xfrm>
          <a:prstGeom prst="rect"/>
        </p:spPr>
        <p:txBody>
          <a:bodyPr wrap="square">
            <a:spAutoFit/>
          </a:bodyPr>
          <a:p>
            <a:r>
              <a:rPr b="1" dirty="0" sz="2000" lang="en-US"/>
              <a:t>Microsoft PowerPoint is a powerful presentation software that offers a wide range of features to create visually appealing and interactive presentations. Here are some key features: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72" name=""/>
        <p:cNvGrpSpPr/>
        <p:nvPr/>
      </p:nvGrpSpPr>
      <p:grpSpPr>
        <a:xfrm>
          <a:off x="0" y="0"/>
          <a:ext cx="0" cy="0"/>
          <a:chOff x="0" y="0"/>
          <a:chExt cx="0" cy="0"/>
        </a:xfrm>
      </p:grpSpPr>
      <p:sp>
        <p:nvSpPr>
          <p:cNvPr id="1048655" name="Slide Number Placeholder 1"/>
          <p:cNvSpPr>
            <a:spLocks noGrp="1"/>
          </p:cNvSpPr>
          <p:nvPr>
            <p:ph type="sldNum" sz="quarter" idx="12"/>
          </p:nvPr>
        </p:nvSpPr>
        <p:spPr/>
        <p:txBody>
          <a:bodyPr/>
          <a:p>
            <a:fld id="{5E07A53B-BA69-451F-816C-2BC24755C791}" type="slidenum">
              <a:rPr lang="en-US" smtClean="0"/>
              <a:t>23</a:t>
            </a:fld>
            <a:endParaRPr lang="en-US"/>
          </a:p>
        </p:txBody>
      </p:sp>
      <p:sp>
        <p:nvSpPr>
          <p:cNvPr id="1048656" name="Rectangle 2"/>
          <p:cNvSpPr/>
          <p:nvPr/>
        </p:nvSpPr>
        <p:spPr>
          <a:xfrm>
            <a:off x="641466" y="283556"/>
            <a:ext cx="10210801" cy="3672840"/>
          </a:xfrm>
          <a:prstGeom prst="rect"/>
        </p:spPr>
        <p:txBody>
          <a:bodyPr wrap="square">
            <a:spAutoFit/>
          </a:bodyPr>
          <a:p>
            <a:r>
              <a:rPr dirty="0" sz="8000" lang="en-US">
                <a:latin typeface="Times New Roman" panose="02020603050405020304" pitchFamily="18" charset="0"/>
                <a:cs typeface="Times New Roman" panose="02020603050405020304" pitchFamily="18" charset="0"/>
              </a:rPr>
              <a:t> </a:t>
            </a:r>
            <a:endParaRPr dirty="0" sz="8000" lang="en-US">
              <a:latin typeface="Times New Roman" panose="02020603050405020304" pitchFamily="18" charset="0"/>
              <a:cs typeface="Times New Roman" panose="02020603050405020304" pitchFamily="18" charset="0"/>
            </a:endParaRPr>
          </a:p>
          <a:p>
            <a:endParaRPr dirty="0" sz="8000" lang="en-US">
              <a:latin typeface="Times New Roman" panose="02020603050405020304" pitchFamily="18" charset="0"/>
              <a:cs typeface="Times New Roman" panose="02020603050405020304" pitchFamily="18" charset="0"/>
            </a:endParaRPr>
          </a:p>
          <a:p>
            <a:r>
              <a:rPr dirty="0" sz="8000" lang="en-US">
                <a:latin typeface="Times New Roman" panose="02020603050405020304" pitchFamily="18" charset="0"/>
                <a:cs typeface="Times New Roman" panose="02020603050405020304" pitchFamily="18" charset="0"/>
              </a:rPr>
              <a:t> </a:t>
            </a:r>
            <a:r>
              <a:rPr dirty="0" sz="8000" lang="en-US">
                <a:latin typeface="Times New Roman" panose="02020603050405020304" pitchFamily="18" charset="0"/>
                <a:cs typeface="Times New Roman" panose="02020603050405020304" pitchFamily="18" charset="0"/>
              </a:rPr>
              <a:t> </a:t>
            </a:r>
            <a:r>
              <a:rPr dirty="0" sz="8000" lang="en-US">
                <a:latin typeface="Times New Roman" panose="02020603050405020304" pitchFamily="18" charset="0"/>
                <a:cs typeface="Times New Roman" panose="02020603050405020304" pitchFamily="18" charset="0"/>
              </a:rPr>
              <a:t> </a:t>
            </a:r>
            <a:r>
              <a:rPr dirty="0" sz="8000" lang="en-US">
                <a:latin typeface="Times New Roman" panose="02020603050405020304" pitchFamily="18" charset="0"/>
                <a:cs typeface="Times New Roman" panose="02020603050405020304" pitchFamily="18" charset="0"/>
              </a:rPr>
              <a:t> </a:t>
            </a:r>
            <a:r>
              <a:rPr dirty="0" sz="8000" lang="en-US">
                <a:latin typeface="Times New Roman" panose="02020603050405020304" pitchFamily="18" charset="0"/>
                <a:cs typeface="Times New Roman" panose="02020603050405020304" pitchFamily="18" charset="0"/>
              </a:rPr>
              <a:t> </a:t>
            </a:r>
            <a:r>
              <a:rPr dirty="0" sz="8000" lang="en-US">
                <a:latin typeface="Times New Roman" panose="02020603050405020304" pitchFamily="18" charset="0"/>
                <a:cs typeface="Times New Roman" panose="02020603050405020304" pitchFamily="18" charset="0"/>
              </a:rPr>
              <a:t> </a:t>
            </a:r>
            <a:r>
              <a:rPr dirty="0" sz="8000" lang="en-US">
                <a:latin typeface="Times New Roman" panose="02020603050405020304" pitchFamily="18" charset="0"/>
                <a:cs typeface="Times New Roman" panose="02020603050405020304" pitchFamily="18" charset="0"/>
              </a:rPr>
              <a:t> </a:t>
            </a:r>
            <a:r>
              <a:rPr dirty="0" sz="8000" lang="en-US">
                <a:latin typeface="Times New Roman" panose="02020603050405020304" pitchFamily="18" charset="0"/>
                <a:cs typeface="Times New Roman" panose="02020603050405020304" pitchFamily="18" charset="0"/>
              </a:rPr>
              <a:t> </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T</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h</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a</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n</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k</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 </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Y</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o</a:t>
            </a:r>
            <a:r>
              <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u</a:t>
            </a:r>
            <a:endParaRPr b="1" dirty="0" sz="8000" i="1" lang="en-US">
              <a:solidFill>
                <a:srgbClr val="330066"/>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41" name=""/>
        <p:cNvGrpSpPr/>
        <p:nvPr/>
      </p:nvGrpSpPr>
      <p:grpSpPr>
        <a:xfrm>
          <a:off x="0" y="0"/>
          <a:ext cx="0" cy="0"/>
          <a:chOff x="0" y="0"/>
          <a:chExt cx="0" cy="0"/>
        </a:xfrm>
      </p:grpSpPr>
      <p:sp>
        <p:nvSpPr>
          <p:cNvPr id="1048586" name="Slide Number Placeholder 2"/>
          <p:cNvSpPr>
            <a:spLocks noGrp="1"/>
          </p:cNvSpPr>
          <p:nvPr>
            <p:ph type="sldNum" sz="quarter" idx="12"/>
          </p:nvPr>
        </p:nvSpPr>
        <p:spPr/>
        <p:txBody>
          <a:bodyPr/>
          <a:p>
            <a:fld id="{5E07A53B-BA69-451F-816C-2BC24755C791}" type="slidenum">
              <a:rPr lang="en-US" smtClean="0"/>
              <a:t>3</a:t>
            </a:fld>
            <a:endParaRPr lang="en-US"/>
          </a:p>
        </p:txBody>
      </p:sp>
      <p:grpSp>
        <p:nvGrpSpPr>
          <p:cNvPr id="42" name="Group 7"/>
          <p:cNvGrpSpPr/>
          <p:nvPr/>
        </p:nvGrpSpPr>
        <p:grpSpPr>
          <a:xfrm>
            <a:off x="0" y="-7372"/>
            <a:ext cx="12192000" cy="472415"/>
            <a:chOff x="0" y="7376"/>
            <a:chExt cx="12192000" cy="472415"/>
          </a:xfrm>
          <a:solidFill>
            <a:schemeClr val="accent3">
              <a:lumMod val="60000"/>
              <a:lumOff val="40000"/>
            </a:schemeClr>
          </a:solidFill>
        </p:grpSpPr>
        <p:sp>
          <p:nvSpPr>
            <p:cNvPr id="1048587" name="Rectangle 6"/>
            <p:cNvSpPr/>
            <p:nvPr/>
          </p:nvSpPr>
          <p:spPr>
            <a:xfrm>
              <a:off x="0" y="7376"/>
              <a:ext cx="12192000" cy="47241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8" name="Rectangle 5"/>
            <p:cNvSpPr/>
            <p:nvPr/>
          </p:nvSpPr>
          <p:spPr>
            <a:xfrm>
              <a:off x="4632336" y="20687"/>
              <a:ext cx="2113280" cy="396241"/>
            </a:xfrm>
            <a:prstGeom prst="rect"/>
            <a:grpFill/>
            <a:ln>
              <a:noFill/>
            </a:ln>
          </p:spPr>
          <p:txBody>
            <a:bodyPr wrap="none">
              <a:spAutoFit/>
            </a:bodyPr>
            <a:p>
              <a:r>
                <a:rPr b="1" dirty="0" sz="2000" lang="en-US"/>
                <a:t>Computer Basics</a:t>
              </a:r>
            </a:p>
          </p:txBody>
        </p:sp>
      </p:grpSp>
      <p:sp>
        <p:nvSpPr>
          <p:cNvPr id="1048589" name="Rectangle 8"/>
          <p:cNvSpPr/>
          <p:nvPr/>
        </p:nvSpPr>
        <p:spPr>
          <a:xfrm>
            <a:off x="820158" y="1040024"/>
            <a:ext cx="9676714" cy="1361440"/>
          </a:xfrm>
          <a:prstGeom prst="rect"/>
        </p:spPr>
        <p:txBody>
          <a:bodyPr wrap="square">
            <a:spAutoFit/>
          </a:bodyPr>
          <a:p>
            <a:pPr indent="-342900" marL="342900">
              <a:buFont typeface="Wingdings" panose="05000000000000000000" pitchFamily="2" charset="2"/>
              <a:buChar char="v"/>
            </a:pPr>
            <a:r>
              <a:rPr b="1" dirty="0" sz="2400" lang="en-US">
                <a:solidFill>
                  <a:srgbClr val="3399FF"/>
                </a:solidFill>
              </a:rPr>
              <a:t>What is a computer?</a:t>
            </a:r>
            <a:endParaRPr b="1" dirty="0" sz="2400" lang="en-US">
              <a:solidFill>
                <a:srgbClr val="3399FF"/>
              </a:solidFill>
            </a:endParaRPr>
          </a:p>
          <a:p>
            <a:endParaRPr dirty="0" sz="2000" lang="en-US"/>
          </a:p>
          <a:p>
            <a:r>
              <a:rPr dirty="0" sz="2000" lang="en-US"/>
              <a:t>A computer is an electronic device that manipulates information, or data. It has the ability to store, retrieve, and process data. </a:t>
            </a:r>
          </a:p>
        </p:txBody>
      </p:sp>
      <p:pic>
        <p:nvPicPr>
          <p:cNvPr id="2097174" name=""/>
          <p:cNvPicPr>
            <a:picLocks/>
          </p:cNvPicPr>
          <p:nvPr/>
        </p:nvPicPr>
        <p:blipFill>
          <a:blip xmlns:r="http://schemas.openxmlformats.org/officeDocument/2006/relationships" r:embed="rId1"/>
          <a:stretch>
            <a:fillRect/>
          </a:stretch>
        </p:blipFill>
        <p:spPr>
          <a:xfrm rot="0">
            <a:off x="7684936" y="2976444"/>
            <a:ext cx="1851329" cy="185303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49" name=""/>
        <p:cNvGrpSpPr/>
        <p:nvPr/>
      </p:nvGrpSpPr>
      <p:grpSpPr>
        <a:xfrm>
          <a:off x="0" y="0"/>
          <a:ext cx="0" cy="0"/>
          <a:chOff x="0" y="0"/>
          <a:chExt cx="0" cy="0"/>
        </a:xfrm>
      </p:grpSpPr>
      <p:sp>
        <p:nvSpPr>
          <p:cNvPr id="1048604" name="Slide Number Placeholder 2"/>
          <p:cNvSpPr>
            <a:spLocks noGrp="1"/>
          </p:cNvSpPr>
          <p:nvPr>
            <p:ph type="sldNum" sz="quarter" idx="12"/>
          </p:nvPr>
        </p:nvSpPr>
        <p:spPr/>
        <p:txBody>
          <a:bodyPr/>
          <a:p>
            <a:fld id="{5E07A53B-BA69-451F-816C-2BC24755C791}" type="slidenum">
              <a:rPr lang="en-US" smtClean="0"/>
              <a:t>4</a:t>
            </a:fld>
            <a:endParaRPr lang="en-US"/>
          </a:p>
        </p:txBody>
      </p:sp>
      <p:grpSp>
        <p:nvGrpSpPr>
          <p:cNvPr id="50" name="Group 7"/>
          <p:cNvGrpSpPr/>
          <p:nvPr/>
        </p:nvGrpSpPr>
        <p:grpSpPr>
          <a:xfrm>
            <a:off x="0" y="-7372"/>
            <a:ext cx="12192000" cy="472415"/>
            <a:chOff x="0" y="7376"/>
            <a:chExt cx="12192000" cy="472415"/>
          </a:xfrm>
          <a:solidFill>
            <a:schemeClr val="accent3">
              <a:lumMod val="60000"/>
              <a:lumOff val="40000"/>
            </a:schemeClr>
          </a:solidFill>
        </p:grpSpPr>
        <p:sp>
          <p:nvSpPr>
            <p:cNvPr id="1048605" name="Rectangle 6"/>
            <p:cNvSpPr/>
            <p:nvPr/>
          </p:nvSpPr>
          <p:spPr>
            <a:xfrm>
              <a:off x="0" y="7376"/>
              <a:ext cx="12192000" cy="47241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6" name="Rectangle 5"/>
            <p:cNvSpPr/>
            <p:nvPr/>
          </p:nvSpPr>
          <p:spPr>
            <a:xfrm>
              <a:off x="4725086" y="66215"/>
              <a:ext cx="1910079" cy="358140"/>
            </a:xfrm>
            <a:prstGeom prst="rect"/>
            <a:grpFill/>
            <a:ln>
              <a:noFill/>
            </a:ln>
          </p:spPr>
          <p:txBody>
            <a:bodyPr wrap="none">
              <a:spAutoFit/>
            </a:bodyPr>
            <a:p>
              <a:r>
                <a:rPr b="1" dirty="0" lang="en-US"/>
                <a:t>Computer Basics</a:t>
              </a:r>
            </a:p>
          </p:txBody>
        </p:sp>
      </p:grpSp>
      <p:sp>
        <p:nvSpPr>
          <p:cNvPr id="1048607" name="Rectangle 8"/>
          <p:cNvSpPr/>
          <p:nvPr/>
        </p:nvSpPr>
        <p:spPr>
          <a:xfrm>
            <a:off x="828930" y="796440"/>
            <a:ext cx="4805680" cy="447040"/>
          </a:xfrm>
          <a:prstGeom prst="rect"/>
        </p:spPr>
        <p:txBody>
          <a:bodyPr wrap="none">
            <a:spAutoFit/>
          </a:bodyPr>
          <a:p>
            <a:pPr indent="-285750" marL="285750">
              <a:buFont typeface="Wingdings" panose="05000000000000000000" pitchFamily="2" charset="2"/>
              <a:buChar char="v"/>
            </a:pPr>
            <a:r>
              <a:rPr b="1" dirty="0" sz="2400" lang="en-US"/>
              <a:t>Basic Components of Computer</a:t>
            </a:r>
          </a:p>
        </p:txBody>
      </p:sp>
      <p:sp>
        <p:nvSpPr>
          <p:cNvPr id="1048608" name="Rectangle 9"/>
          <p:cNvSpPr/>
          <p:nvPr/>
        </p:nvSpPr>
        <p:spPr>
          <a:xfrm>
            <a:off x="0" y="-7372"/>
            <a:ext cx="12192000" cy="472415"/>
          </a:xfrm>
          <a:prstGeom prst="rect"/>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Rectangle 10"/>
          <p:cNvSpPr/>
          <p:nvPr/>
        </p:nvSpPr>
        <p:spPr>
          <a:xfrm>
            <a:off x="4632336" y="5939"/>
            <a:ext cx="2113280" cy="396240"/>
          </a:xfrm>
          <a:prstGeom prst="rect"/>
          <a:solidFill>
            <a:schemeClr val="accent3">
              <a:lumMod val="60000"/>
              <a:lumOff val="40000"/>
            </a:schemeClr>
          </a:solidFill>
          <a:ln>
            <a:noFill/>
          </a:ln>
        </p:spPr>
        <p:txBody>
          <a:bodyPr wrap="none">
            <a:spAutoFit/>
          </a:bodyPr>
          <a:p>
            <a:r>
              <a:rPr b="1" dirty="0" sz="2000" lang="en-US"/>
              <a:t>Computer Basics</a:t>
            </a:r>
          </a:p>
        </p:txBody>
      </p:sp>
      <p:pic>
        <p:nvPicPr>
          <p:cNvPr id="2097175" name=""/>
          <p:cNvPicPr>
            <a:picLocks/>
          </p:cNvPicPr>
          <p:nvPr/>
        </p:nvPicPr>
        <p:blipFill>
          <a:blip xmlns:r="http://schemas.openxmlformats.org/officeDocument/2006/relationships" r:embed="rId1"/>
          <a:stretch>
            <a:fillRect/>
          </a:stretch>
        </p:blipFill>
        <p:spPr>
          <a:xfrm rot="0">
            <a:off x="4337016" y="2252319"/>
            <a:ext cx="6645249" cy="4104030"/>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51" name=""/>
        <p:cNvGrpSpPr/>
        <p:nvPr/>
      </p:nvGrpSpPr>
      <p:grpSpPr>
        <a:xfrm>
          <a:off x="0" y="0"/>
          <a:ext cx="0" cy="0"/>
          <a:chOff x="0" y="0"/>
          <a:chExt cx="0" cy="0"/>
        </a:xfrm>
      </p:grpSpPr>
      <p:sp>
        <p:nvSpPr>
          <p:cNvPr id="1048610" name="Slide Number Placeholder 2"/>
          <p:cNvSpPr>
            <a:spLocks noGrp="1"/>
          </p:cNvSpPr>
          <p:nvPr>
            <p:ph type="sldNum" sz="quarter" idx="12"/>
          </p:nvPr>
        </p:nvSpPr>
        <p:spPr/>
        <p:txBody>
          <a:bodyPr/>
          <a:p>
            <a:fld id="{5E07A53B-BA69-451F-816C-2BC24755C791}" type="slidenum">
              <a:rPr lang="en-US" smtClean="0"/>
              <a:t>5</a:t>
            </a:fld>
            <a:endParaRPr lang="en-US"/>
          </a:p>
        </p:txBody>
      </p:sp>
      <p:grpSp>
        <p:nvGrpSpPr>
          <p:cNvPr id="52" name="Group 7"/>
          <p:cNvGrpSpPr/>
          <p:nvPr/>
        </p:nvGrpSpPr>
        <p:grpSpPr>
          <a:xfrm>
            <a:off x="0" y="-7372"/>
            <a:ext cx="12192000" cy="472415"/>
            <a:chOff x="0" y="7376"/>
            <a:chExt cx="12192000" cy="472415"/>
          </a:xfrm>
          <a:solidFill>
            <a:schemeClr val="accent3">
              <a:lumMod val="60000"/>
              <a:lumOff val="40000"/>
            </a:schemeClr>
          </a:solidFill>
        </p:grpSpPr>
        <p:sp>
          <p:nvSpPr>
            <p:cNvPr id="1048611" name="Rectangle 6"/>
            <p:cNvSpPr/>
            <p:nvPr/>
          </p:nvSpPr>
          <p:spPr>
            <a:xfrm>
              <a:off x="0" y="7376"/>
              <a:ext cx="12192000" cy="47241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2" name="Rectangle 5"/>
            <p:cNvSpPr/>
            <p:nvPr/>
          </p:nvSpPr>
          <p:spPr>
            <a:xfrm>
              <a:off x="4725086" y="66215"/>
              <a:ext cx="1910079" cy="358140"/>
            </a:xfrm>
            <a:prstGeom prst="rect"/>
            <a:grpFill/>
            <a:ln>
              <a:noFill/>
            </a:ln>
          </p:spPr>
          <p:txBody>
            <a:bodyPr wrap="none">
              <a:spAutoFit/>
            </a:bodyPr>
            <a:p>
              <a:r>
                <a:rPr b="1" dirty="0" lang="en-US"/>
                <a:t>Computer Basics</a:t>
              </a:r>
            </a:p>
          </p:txBody>
        </p:sp>
      </p:grpSp>
      <p:sp>
        <p:nvSpPr>
          <p:cNvPr id="1048613" name="Rectangle 8"/>
          <p:cNvSpPr/>
          <p:nvPr/>
        </p:nvSpPr>
        <p:spPr>
          <a:xfrm>
            <a:off x="828930" y="827416"/>
            <a:ext cx="2303780" cy="447040"/>
          </a:xfrm>
          <a:prstGeom prst="rect"/>
        </p:spPr>
        <p:txBody>
          <a:bodyPr wrap="none">
            <a:spAutoFit/>
          </a:bodyPr>
          <a:p>
            <a:pPr indent="-285750" marL="285750">
              <a:buFont typeface="Wingdings" panose="05000000000000000000" pitchFamily="2" charset="2"/>
              <a:buChar char="v"/>
            </a:pPr>
            <a:r>
              <a:rPr b="1" dirty="0" sz="2400" lang="en-US"/>
              <a:t>Input Devices</a:t>
            </a:r>
          </a:p>
        </p:txBody>
      </p:sp>
      <p:sp>
        <p:nvSpPr>
          <p:cNvPr id="1048614" name="Rectangle 10"/>
          <p:cNvSpPr/>
          <p:nvPr/>
        </p:nvSpPr>
        <p:spPr>
          <a:xfrm>
            <a:off x="0" y="-7372"/>
            <a:ext cx="12192000" cy="472415"/>
          </a:xfrm>
          <a:prstGeom prst="rect"/>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5" name="Rectangle 11"/>
          <p:cNvSpPr/>
          <p:nvPr/>
        </p:nvSpPr>
        <p:spPr>
          <a:xfrm>
            <a:off x="4632336" y="5939"/>
            <a:ext cx="2113280" cy="396240"/>
          </a:xfrm>
          <a:prstGeom prst="rect"/>
          <a:solidFill>
            <a:schemeClr val="accent3">
              <a:lumMod val="60000"/>
              <a:lumOff val="40000"/>
            </a:schemeClr>
          </a:solidFill>
          <a:ln>
            <a:noFill/>
          </a:ln>
        </p:spPr>
        <p:txBody>
          <a:bodyPr wrap="none">
            <a:spAutoFit/>
          </a:bodyPr>
          <a:p>
            <a:r>
              <a:rPr b="1" dirty="0" sz="2000" lang="en-US"/>
              <a:t>Computer Basics</a:t>
            </a:r>
          </a:p>
        </p:txBody>
      </p:sp>
      <p:pic>
        <p:nvPicPr>
          <p:cNvPr id="2097177" name=""/>
          <p:cNvPicPr>
            <a:picLocks/>
          </p:cNvPicPr>
          <p:nvPr/>
        </p:nvPicPr>
        <p:blipFill>
          <a:blip xmlns:r="http://schemas.openxmlformats.org/officeDocument/2006/relationships" r:embed="rId1"/>
          <a:stretch>
            <a:fillRect/>
          </a:stretch>
        </p:blipFill>
        <p:spPr>
          <a:xfrm rot="0">
            <a:off x="3430018" y="1530976"/>
            <a:ext cx="6631196" cy="4249018"/>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53" name=""/>
        <p:cNvGrpSpPr/>
        <p:nvPr/>
      </p:nvGrpSpPr>
      <p:grpSpPr>
        <a:xfrm>
          <a:off x="0" y="0"/>
          <a:ext cx="0" cy="0"/>
          <a:chOff x="0" y="0"/>
          <a:chExt cx="0" cy="0"/>
        </a:xfrm>
      </p:grpSpPr>
      <p:sp>
        <p:nvSpPr>
          <p:cNvPr id="1048616" name="Slide Number Placeholder 2"/>
          <p:cNvSpPr>
            <a:spLocks noGrp="1"/>
          </p:cNvSpPr>
          <p:nvPr>
            <p:ph type="sldNum" sz="quarter" idx="12"/>
          </p:nvPr>
        </p:nvSpPr>
        <p:spPr/>
        <p:txBody>
          <a:bodyPr/>
          <a:p>
            <a:fld id="{5E07A53B-BA69-451F-816C-2BC24755C791}" type="slidenum">
              <a:rPr lang="en-US" smtClean="0"/>
              <a:t>6</a:t>
            </a:fld>
            <a:endParaRPr lang="en-US"/>
          </a:p>
        </p:txBody>
      </p:sp>
      <p:grpSp>
        <p:nvGrpSpPr>
          <p:cNvPr id="54" name="Group 7"/>
          <p:cNvGrpSpPr/>
          <p:nvPr/>
        </p:nvGrpSpPr>
        <p:grpSpPr>
          <a:xfrm>
            <a:off x="0" y="-7372"/>
            <a:ext cx="12192000" cy="472415"/>
            <a:chOff x="0" y="7376"/>
            <a:chExt cx="12192000" cy="472415"/>
          </a:xfrm>
          <a:solidFill>
            <a:schemeClr val="accent3">
              <a:lumMod val="60000"/>
              <a:lumOff val="40000"/>
            </a:schemeClr>
          </a:solidFill>
        </p:grpSpPr>
        <p:sp>
          <p:nvSpPr>
            <p:cNvPr id="1048617" name="Rectangle 6"/>
            <p:cNvSpPr/>
            <p:nvPr/>
          </p:nvSpPr>
          <p:spPr>
            <a:xfrm>
              <a:off x="0" y="7376"/>
              <a:ext cx="12192000" cy="472415"/>
            </a:xfrm>
            <a:prstGeom prst="rect"/>
            <a:grp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8" name="Rectangle 5"/>
            <p:cNvSpPr/>
            <p:nvPr/>
          </p:nvSpPr>
          <p:spPr>
            <a:xfrm>
              <a:off x="4725086" y="66215"/>
              <a:ext cx="1910079" cy="358140"/>
            </a:xfrm>
            <a:prstGeom prst="rect"/>
            <a:grpFill/>
            <a:ln>
              <a:noFill/>
            </a:ln>
          </p:spPr>
          <p:txBody>
            <a:bodyPr wrap="none">
              <a:spAutoFit/>
            </a:bodyPr>
            <a:p>
              <a:r>
                <a:rPr b="1" dirty="0" lang="en-US"/>
                <a:t>Computer Basics</a:t>
              </a:r>
            </a:p>
          </p:txBody>
        </p:sp>
      </p:grpSp>
      <p:sp>
        <p:nvSpPr>
          <p:cNvPr id="1048619" name="Rectangle 8"/>
          <p:cNvSpPr/>
          <p:nvPr/>
        </p:nvSpPr>
        <p:spPr>
          <a:xfrm>
            <a:off x="700922" y="833821"/>
            <a:ext cx="2532379" cy="447040"/>
          </a:xfrm>
          <a:prstGeom prst="rect"/>
        </p:spPr>
        <p:txBody>
          <a:bodyPr wrap="none">
            <a:spAutoFit/>
          </a:bodyPr>
          <a:p>
            <a:pPr indent="-285750" marL="285750">
              <a:buFont typeface="Wingdings" panose="05000000000000000000" pitchFamily="2" charset="2"/>
              <a:buChar char="v"/>
            </a:pPr>
            <a:r>
              <a:rPr b="1" dirty="0" sz="2400" lang="en-US"/>
              <a:t>Output Devices</a:t>
            </a:r>
          </a:p>
        </p:txBody>
      </p:sp>
      <p:sp>
        <p:nvSpPr>
          <p:cNvPr id="1048620" name="Rectangle 11"/>
          <p:cNvSpPr/>
          <p:nvPr/>
        </p:nvSpPr>
        <p:spPr>
          <a:xfrm>
            <a:off x="0" y="-7372"/>
            <a:ext cx="12192000" cy="472415"/>
          </a:xfrm>
          <a:prstGeom prst="rect"/>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1" name="Rectangle 12"/>
          <p:cNvSpPr/>
          <p:nvPr/>
        </p:nvSpPr>
        <p:spPr>
          <a:xfrm>
            <a:off x="4632336" y="5939"/>
            <a:ext cx="2113280" cy="396240"/>
          </a:xfrm>
          <a:prstGeom prst="rect"/>
          <a:solidFill>
            <a:schemeClr val="accent3">
              <a:lumMod val="60000"/>
              <a:lumOff val="40000"/>
            </a:schemeClr>
          </a:solidFill>
          <a:ln>
            <a:noFill/>
          </a:ln>
        </p:spPr>
        <p:txBody>
          <a:bodyPr wrap="none">
            <a:spAutoFit/>
          </a:bodyPr>
          <a:p>
            <a:r>
              <a:rPr b="1" dirty="0" sz="2000" lang="en-US"/>
              <a:t>Computer Basics</a:t>
            </a:r>
          </a:p>
        </p:txBody>
      </p:sp>
      <p:pic>
        <p:nvPicPr>
          <p:cNvPr id="2097176" name=""/>
          <p:cNvPicPr>
            <a:picLocks/>
          </p:cNvPicPr>
          <p:nvPr/>
        </p:nvPicPr>
        <p:blipFill>
          <a:blip xmlns:r="http://schemas.openxmlformats.org/officeDocument/2006/relationships" r:embed="rId1"/>
          <a:stretch>
            <a:fillRect/>
          </a:stretch>
        </p:blipFill>
        <p:spPr>
          <a:xfrm rot="0">
            <a:off x="3613771" y="1901874"/>
            <a:ext cx="7236754" cy="463703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55" name=""/>
        <p:cNvGrpSpPr/>
        <p:nvPr/>
      </p:nvGrpSpPr>
      <p:grpSpPr>
        <a:xfrm>
          <a:off x="0" y="0"/>
          <a:ext cx="0" cy="0"/>
          <a:chOff x="0" y="0"/>
          <a:chExt cx="0" cy="0"/>
        </a:xfrm>
      </p:grpSpPr>
      <p:sp>
        <p:nvSpPr>
          <p:cNvPr id="1048622" name="Rectangle 4"/>
          <p:cNvSpPr/>
          <p:nvPr/>
        </p:nvSpPr>
        <p:spPr>
          <a:xfrm>
            <a:off x="1012721" y="708289"/>
            <a:ext cx="10210801" cy="1666240"/>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What is MS Word?</a:t>
            </a:r>
          </a:p>
          <a:p>
            <a:endParaRPr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Used to make professional-quality documents, letters, reports, etc., MS Word is a word processor developed by Microsoft. It has advanced features which allow you to format and edit your files and documents in the best possible way. </a:t>
            </a:r>
            <a:endParaRPr dirty="0" sz="2000" lang="en-US">
              <a:latin typeface="Times New Roman" panose="02020603050405020304" pitchFamily="18" charset="0"/>
              <a:cs typeface="Times New Roman" panose="02020603050405020304" pitchFamily="18" charset="0"/>
            </a:endParaRPr>
          </a:p>
        </p:txBody>
      </p:sp>
      <p:pic>
        <p:nvPicPr>
          <p:cNvPr id="2097178" name=""/>
          <p:cNvPicPr>
            <a:picLocks/>
          </p:cNvPicPr>
          <p:nvPr/>
        </p:nvPicPr>
        <p:blipFill>
          <a:blip xmlns:r="http://schemas.openxmlformats.org/officeDocument/2006/relationships" r:embed="rId1"/>
          <a:stretch>
            <a:fillRect/>
          </a:stretch>
        </p:blipFill>
        <p:spPr>
          <a:xfrm rot="0">
            <a:off x="6887927" y="3429000"/>
            <a:ext cx="3816096" cy="214534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57" name=""/>
        <p:cNvGrpSpPr/>
        <p:nvPr/>
      </p:nvGrpSpPr>
      <p:grpSpPr>
        <a:xfrm>
          <a:off x="0" y="0"/>
          <a:ext cx="0" cy="0"/>
          <a:chOff x="0" y="0"/>
          <a:chExt cx="0" cy="0"/>
        </a:xfrm>
      </p:grpSpPr>
      <p:sp>
        <p:nvSpPr>
          <p:cNvPr id="1048624" name="Rectangle 4"/>
          <p:cNvSpPr/>
          <p:nvPr/>
        </p:nvSpPr>
        <p:spPr>
          <a:xfrm>
            <a:off x="835738" y="546058"/>
            <a:ext cx="10210801" cy="1971040"/>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Features of MS Word</a:t>
            </a:r>
          </a:p>
          <a:p>
            <a:endParaRPr b="1" dirty="0" sz="2000" lang="en-US" smtClean="0">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Now let us read more about the features and components of an MS Word doc file in detail.</a:t>
            </a:r>
          </a:p>
          <a:p>
            <a:r>
              <a:rPr dirty="0" sz="2000" lang="en-US" smtClean="0">
                <a:latin typeface="Times New Roman" panose="02020603050405020304" pitchFamily="18" charset="0"/>
                <a:cs typeface="Times New Roman" panose="02020603050405020304" pitchFamily="18" charset="0"/>
              </a:rPr>
              <a:t>The image given below shows the different elements and categories which are available in MS Word doc:</a:t>
            </a:r>
            <a:endParaRPr dirty="0" sz="2000" lang="en-US">
              <a:latin typeface="Times New Roman" panose="02020603050405020304" pitchFamily="18" charset="0"/>
              <a:cs typeface="Times New Roman" panose="02020603050405020304" pitchFamily="18" charset="0"/>
            </a:endParaRPr>
          </a:p>
        </p:txBody>
      </p:sp>
      <p:sp>
        <p:nvSpPr>
          <p:cNvPr id="1048625" name="Rectangle 2"/>
          <p:cNvSpPr/>
          <p:nvPr/>
        </p:nvSpPr>
        <p:spPr>
          <a:xfrm>
            <a:off x="835738" y="4602292"/>
            <a:ext cx="10210801" cy="1666240"/>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Home</a:t>
            </a:r>
          </a:p>
          <a:p>
            <a:endParaRPr dirty="0" sz="2000" lang="en-US">
              <a:latin typeface="Times New Roman" panose="02020603050405020304" pitchFamily="18" charset="0"/>
              <a:cs typeface="Times New Roman" panose="02020603050405020304" pitchFamily="18" charset="0"/>
            </a:endParaRPr>
          </a:p>
          <a:p>
            <a:r>
              <a:rPr dirty="0" sz="2000" lang="en-US" smtClean="0">
                <a:latin typeface="Times New Roman" panose="02020603050405020304" pitchFamily="18" charset="0"/>
                <a:cs typeface="Times New Roman" panose="02020603050405020304" pitchFamily="18" charset="0"/>
              </a:rPr>
              <a:t>This has options like font </a:t>
            </a:r>
            <a:r>
              <a:rPr dirty="0" sz="2000" lang="en-US" err="1" smtClean="0">
                <a:latin typeface="Times New Roman" panose="02020603050405020304" pitchFamily="18" charset="0"/>
                <a:cs typeface="Times New Roman" panose="02020603050405020304" pitchFamily="18" charset="0"/>
              </a:rPr>
              <a:t>colour</a:t>
            </a:r>
            <a:r>
              <a:rPr dirty="0" sz="2000" lang="en-US" smtClean="0">
                <a:latin typeface="Times New Roman" panose="02020603050405020304" pitchFamily="18" charset="0"/>
                <a:cs typeface="Times New Roman" panose="02020603050405020304" pitchFamily="18" charset="0"/>
              </a:rPr>
              <a:t>, font size, font style, alignment, bullets, line spacing, etc. All the basic elements which one may need to edit their document is available under the Home option.:</a:t>
            </a:r>
            <a:endParaRPr dirty="0" sz="2000" lang="en-US">
              <a:latin typeface="Times New Roman" panose="02020603050405020304" pitchFamily="18" charset="0"/>
              <a:cs typeface="Times New Roman" panose="02020603050405020304" pitchFamily="18" charset="0"/>
            </a:endParaRPr>
          </a:p>
        </p:txBody>
      </p:sp>
      <p:pic>
        <p:nvPicPr>
          <p:cNvPr id="2097163" name="Picture 3" descr="Screen Clipping"/>
          <p:cNvPicPr>
            <a:picLocks noChangeAspect="1"/>
          </p:cNvPicPr>
          <p:nvPr/>
        </p:nvPicPr>
        <p:blipFill>
          <a:blip xmlns:r="http://schemas.openxmlformats.org/officeDocument/2006/relationships" r:embed="rId1"/>
          <a:stretch>
            <a:fillRect/>
          </a:stretch>
        </p:blipFill>
        <p:spPr>
          <a:xfrm>
            <a:off x="835738" y="2452923"/>
            <a:ext cx="10937421" cy="193527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58" name=""/>
        <p:cNvGrpSpPr/>
        <p:nvPr/>
      </p:nvGrpSpPr>
      <p:grpSpPr>
        <a:xfrm>
          <a:off x="0" y="0"/>
          <a:ext cx="0" cy="0"/>
          <a:chOff x="0" y="0"/>
          <a:chExt cx="0" cy="0"/>
        </a:xfrm>
      </p:grpSpPr>
      <p:sp>
        <p:nvSpPr>
          <p:cNvPr id="1048626" name="Rectangle 1"/>
          <p:cNvSpPr/>
          <p:nvPr/>
        </p:nvSpPr>
        <p:spPr>
          <a:xfrm>
            <a:off x="629259" y="1033182"/>
            <a:ext cx="10210801" cy="1077218"/>
          </a:xfrm>
          <a:prstGeom prst="rect"/>
        </p:spPr>
        <p:txBody>
          <a:bodyPr wrap="square">
            <a:spAutoFit/>
          </a:bodyPr>
          <a:p>
            <a:r>
              <a:rPr b="1" dirty="0" sz="2400" lang="en-US" smtClean="0">
                <a:latin typeface="Times New Roman" panose="02020603050405020304" pitchFamily="18" charset="0"/>
                <a:cs typeface="Times New Roman" panose="02020603050405020304" pitchFamily="18" charset="0"/>
              </a:rPr>
              <a:t>Insert</a:t>
            </a:r>
          </a:p>
          <a:p>
            <a:r>
              <a:rPr dirty="0" sz="2000" lang="en-US" smtClean="0">
                <a:latin typeface="Times New Roman" panose="02020603050405020304" pitchFamily="18" charset="0"/>
                <a:cs typeface="Times New Roman" panose="02020603050405020304" pitchFamily="18" charset="0"/>
              </a:rPr>
              <a:t>Tables, shapes, images, charts, graphs, header, footer, page number, etc. can all be entered in the document. They are included in the “Insert” category.</a:t>
            </a:r>
            <a:endParaRPr dirty="0" sz="2000" lang="en-US">
              <a:latin typeface="Times New Roman" panose="02020603050405020304" pitchFamily="18" charset="0"/>
              <a:cs typeface="Times New Roman" panose="02020603050405020304" pitchFamily="18" charset="0"/>
            </a:endParaRPr>
          </a:p>
        </p:txBody>
      </p:sp>
      <p:pic>
        <p:nvPicPr>
          <p:cNvPr id="2097164" name="Picture 2" descr="Screen Clipping"/>
          <p:cNvPicPr>
            <a:picLocks noChangeAspect="1"/>
          </p:cNvPicPr>
          <p:nvPr/>
        </p:nvPicPr>
        <p:blipFill>
          <a:blip xmlns:r="http://schemas.openxmlformats.org/officeDocument/2006/relationships" r:embed="rId1"/>
          <a:stretch>
            <a:fillRect/>
          </a:stretch>
        </p:blipFill>
        <p:spPr>
          <a:xfrm>
            <a:off x="629259" y="2607899"/>
            <a:ext cx="10916815" cy="2362307"/>
          </a:xfrm>
          <a:prstGeom prst="rect"/>
        </p:spPr>
      </p:pic>
      <p:sp>
        <p:nvSpPr>
          <p:cNvPr id="1048627" name="Slide Number Placeholder 3"/>
          <p:cNvSpPr>
            <a:spLocks noGrp="1"/>
          </p:cNvSpPr>
          <p:nvPr>
            <p:ph type="sldNum" sz="quarter" idx="12"/>
          </p:nvPr>
        </p:nvSpPr>
        <p:spPr/>
        <p:txBody>
          <a:bodyPr/>
          <a:p>
            <a:fld id="{5E07A53B-BA69-451F-816C-2BC24755C791}"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ASUS</dc:creator>
  <cp:lastModifiedBy>ASUS</cp:lastModifiedBy>
  <dcterms:created xsi:type="dcterms:W3CDTF">2024-06-02T10:55:22Z</dcterms:created>
  <dcterms:modified xsi:type="dcterms:W3CDTF">2024-06-04T17:40:19Z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3346792b9ecc4451b825681f99cc5490</vt:lpwstr>
  </property>
</Properties>
</file>