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24F068-84A0-48EE-832D-C7B65C67F1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1BBACA5-624D-4F5A-A9A8-BEEDCCB2D3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D97B80A-1FD3-44A4-83E4-DFBB197BE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3A9E5-5F00-4894-9EE6-05C87A8EC8B6}" type="datetimeFigureOut">
              <a:rPr lang="de-DE" smtClean="0"/>
              <a:t>23.01.2018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5B22427-5D33-43B6-974E-54F80CBD8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4CC6790-A519-4E26-8F7F-F46E40ECB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3C998-93C3-4131-BD3F-0A5F449E9D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5970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FC2F2D-2BB4-431E-A336-9BADFB885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37F99A2-5084-4496-B25A-2B7D17A33B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37FE3F5-F29A-425F-B454-63429139D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3A9E5-5F00-4894-9EE6-05C87A8EC8B6}" type="datetimeFigureOut">
              <a:rPr lang="de-DE" smtClean="0"/>
              <a:t>23.01.2018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AF46B3C-EDB4-45F4-9A0E-12B7C0FC1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8395C73-67C0-4EC3-95A8-D2E5BF5B0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3C998-93C3-4131-BD3F-0A5F449E9D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261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4CC2821-D41D-41E9-86F1-CF7E0865AE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3A3CB52-E773-45FA-9581-24D867EA07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1038101-46F4-4C87-94A4-CCE89ECC3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3A9E5-5F00-4894-9EE6-05C87A8EC8B6}" type="datetimeFigureOut">
              <a:rPr lang="de-DE" smtClean="0"/>
              <a:t>23.01.2018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C08DA44-6C33-4180-87D6-F51BF9A92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E22969C-4C1A-442E-A4E2-7B5E0A602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3C998-93C3-4131-BD3F-0A5F449E9D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7172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EEDD7C-9F48-48A4-9C9A-749D5C783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2301AB4-AB62-4AB5-9660-53A8C3101C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431EE7E-059D-4A40-A689-C428D9FA7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3A9E5-5F00-4894-9EE6-05C87A8EC8B6}" type="datetimeFigureOut">
              <a:rPr lang="de-DE" smtClean="0"/>
              <a:t>23.01.2018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6ADF5AE-810D-4E7B-8699-E62B62A86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2BAEDD5-C4DA-486C-8B61-A9A3C2CE0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3C998-93C3-4131-BD3F-0A5F449E9D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4975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68CF81-7BF9-428E-B9D0-6E180B9A5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EE22F9B-1298-4C32-A0E3-4D1CF186E5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F35FE95-6979-40FD-BC7C-2801334A7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3A9E5-5F00-4894-9EE6-05C87A8EC8B6}" type="datetimeFigureOut">
              <a:rPr lang="de-DE" smtClean="0"/>
              <a:t>23.01.2018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CCE6AE3-20F5-41CD-97E0-BCB6A8352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CA7D699-F68D-4FAD-82CF-A6DEF954E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3C998-93C3-4131-BD3F-0A5F449E9D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6359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BD6B08-9BB1-4D94-A8CB-7B392B9A6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2893748-3596-4074-8763-8F55AA8102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DC2C362-4896-4DDA-82DD-42CF66CF7D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B302312-9283-4928-B164-9ABBBDEF3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3A9E5-5F00-4894-9EE6-05C87A8EC8B6}" type="datetimeFigureOut">
              <a:rPr lang="de-DE" smtClean="0"/>
              <a:t>23.01.2018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F008C65-154E-41B7-ADE1-1E7F8599F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FDDED79-0181-49A7-AC3D-3BF97164A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3C998-93C3-4131-BD3F-0A5F449E9D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2617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94E016-63FC-4AB1-B1B6-3B24A95CC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FFF8296-C437-47CC-ABEF-41256B0DB0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DA31161-9333-4635-99AB-91DAA33DDB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DB44CCE-6D50-4915-A06D-FCCE11C246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2069FFD-4765-4D61-97E6-D02788CE8F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82A3257-46BA-439F-AD1E-FD8D367CC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3A9E5-5F00-4894-9EE6-05C87A8EC8B6}" type="datetimeFigureOut">
              <a:rPr lang="de-DE" smtClean="0"/>
              <a:t>23.01.2018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5087F0B-A534-4410-BAE9-1FF26E6F6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839FDA5-A435-4CF7-9E78-A181E32C2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3C998-93C3-4131-BD3F-0A5F449E9D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113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7C0E5A-2FB2-42C4-A987-CDFB87FD4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6D71B1F-73C1-48AA-82B7-CF40A708B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3A9E5-5F00-4894-9EE6-05C87A8EC8B6}" type="datetimeFigureOut">
              <a:rPr lang="de-DE" smtClean="0"/>
              <a:t>23.01.2018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5CFB425-16B2-47A3-9BFC-B4172F553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DC5E06C-33B9-4AC2-A659-0E99BBD5D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3C998-93C3-4131-BD3F-0A5F449E9D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418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6F34E06-8257-4673-933D-E3D2208FB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3A9E5-5F00-4894-9EE6-05C87A8EC8B6}" type="datetimeFigureOut">
              <a:rPr lang="de-DE" smtClean="0"/>
              <a:t>23.01.2018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5B43E49-1C5D-4635-B616-E730323BB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D2271FB-B733-41AA-B1F7-126F3AC05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3C998-93C3-4131-BD3F-0A5F449E9D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684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B23EE8-6738-4334-9C30-E84FB19C6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342008C-3DAA-46A7-A3BA-6B85187771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7E0B833-6BA4-4ED1-BDA9-7BD48ABB05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E479328-3564-4F59-98B0-5E62AAB2B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3A9E5-5F00-4894-9EE6-05C87A8EC8B6}" type="datetimeFigureOut">
              <a:rPr lang="de-DE" smtClean="0"/>
              <a:t>23.01.2018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01AD38E-078C-45AD-AC95-BD2082D9F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6FA8913-C7F0-4529-88E3-9EE774D4C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3C998-93C3-4131-BD3F-0A5F449E9D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7228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B2283B-B9DD-46D9-8F77-DDC83D8CB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7E6E8B6-A7CF-43BE-9469-CFBD7C9000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163C091-7ED9-4804-8237-F51C15A4FD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8B5CBC8-B270-4448-AA3F-6EE54D897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3A9E5-5F00-4894-9EE6-05C87A8EC8B6}" type="datetimeFigureOut">
              <a:rPr lang="de-DE" smtClean="0"/>
              <a:t>23.01.2018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4942B42-65ED-4DC6-A2F4-9DF49E242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70097B3-9961-4888-8C36-992F7E198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3C998-93C3-4131-BD3F-0A5F449E9D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9352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B35C160-EA87-4CC8-BE07-10B92E75E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9A16AF3-69EE-402E-A4F7-075A7080CB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3C289AD-CB10-4233-8F37-CD8BA5D07C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23A9E5-5F00-4894-9EE6-05C87A8EC8B6}" type="datetimeFigureOut">
              <a:rPr lang="de-DE" smtClean="0"/>
              <a:t>23.01.2018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1AEBB4E-40AE-4421-8DB2-15A32900C4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262DC86-BC2F-4657-AE99-D3455352C4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73C998-93C3-4131-BD3F-0A5F449E9D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7339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48D6E359-A3A7-4C0C-BC11-DBC0D4B574C8}"/>
              </a:ext>
            </a:extLst>
          </p:cNvPr>
          <p:cNvGrpSpPr/>
          <p:nvPr/>
        </p:nvGrpSpPr>
        <p:grpSpPr>
          <a:xfrm>
            <a:off x="833284" y="1574144"/>
            <a:ext cx="10781069" cy="3205522"/>
            <a:chOff x="764458" y="1524983"/>
            <a:chExt cx="10781069" cy="3205522"/>
          </a:xfrm>
        </p:grpSpPr>
        <p:pic>
          <p:nvPicPr>
            <p:cNvPr id="5" name="Grafik 4">
              <a:extLst>
                <a:ext uri="{FF2B5EF4-FFF2-40B4-BE49-F238E27FC236}">
                  <a16:creationId xmlns:a16="http://schemas.microsoft.com/office/drawing/2014/main" id="{323F80BA-6F92-44F8-942E-8544ED0F9A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4458" y="1524983"/>
              <a:ext cx="10781069" cy="3205522"/>
            </a:xfrm>
            <a:prstGeom prst="rect">
              <a:avLst/>
            </a:prstGeom>
          </p:spPr>
        </p:pic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A5BE0950-D8A7-404A-99B8-6AD2EDC6C66E}"/>
                </a:ext>
              </a:extLst>
            </p:cNvPr>
            <p:cNvGrpSpPr/>
            <p:nvPr/>
          </p:nvGrpSpPr>
          <p:grpSpPr>
            <a:xfrm>
              <a:off x="4719484" y="2470847"/>
              <a:ext cx="5489790" cy="1457078"/>
              <a:chOff x="4719484" y="2470847"/>
              <a:chExt cx="5489790" cy="1457078"/>
            </a:xfrm>
          </p:grpSpPr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E5134DEF-0253-43D9-98F1-7E81A41B9150}"/>
                  </a:ext>
                </a:extLst>
              </p:cNvPr>
              <p:cNvSpPr txBox="1"/>
              <p:nvPr/>
            </p:nvSpPr>
            <p:spPr>
              <a:xfrm>
                <a:off x="4719484" y="2470847"/>
                <a:ext cx="52648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000" b="1" dirty="0">
                    <a:solidFill>
                      <a:srgbClr val="FF0000"/>
                    </a:solidFill>
                    <a:latin typeface="+mj-lt"/>
                  </a:rPr>
                  <a:t>w</a:t>
                </a:r>
                <a:r>
                  <a:rPr lang="de-DE" sz="2000" b="1" baseline="-25000" dirty="0">
                    <a:solidFill>
                      <a:srgbClr val="FF0000"/>
                    </a:solidFill>
                    <a:latin typeface="+mj-lt"/>
                  </a:rPr>
                  <a:t>y</a:t>
                </a:r>
              </a:p>
            </p:txBody>
          </p:sp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75FBB347-469A-46E1-B699-2CCACA13D87F}"/>
                  </a:ext>
                </a:extLst>
              </p:cNvPr>
              <p:cNvSpPr txBox="1"/>
              <p:nvPr/>
            </p:nvSpPr>
            <p:spPr>
              <a:xfrm>
                <a:off x="4719484" y="3527815"/>
                <a:ext cx="52648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000" b="1" dirty="0">
                    <a:solidFill>
                      <a:srgbClr val="FF0000"/>
                    </a:solidFill>
                    <a:latin typeface="+mj-lt"/>
                  </a:rPr>
                  <a:t>w</a:t>
                </a:r>
                <a:r>
                  <a:rPr lang="de-DE" sz="2000" b="1" baseline="-25000" dirty="0">
                    <a:solidFill>
                      <a:srgbClr val="FF0000"/>
                    </a:solidFill>
                    <a:latin typeface="+mj-lt"/>
                  </a:rPr>
                  <a:t>i</a:t>
                </a:r>
              </a:p>
            </p:txBody>
          </p:sp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6CFC10D6-146F-43CF-8E66-CDC5A762F7AA}"/>
                  </a:ext>
                </a:extLst>
              </p:cNvPr>
              <p:cNvSpPr txBox="1"/>
              <p:nvPr/>
            </p:nvSpPr>
            <p:spPr>
              <a:xfrm>
                <a:off x="6110748" y="2470847"/>
                <a:ext cx="52648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000" b="1" dirty="0">
                    <a:solidFill>
                      <a:srgbClr val="FF0000"/>
                    </a:solidFill>
                    <a:latin typeface="+mj-lt"/>
                  </a:rPr>
                  <a:t>w</a:t>
                </a:r>
                <a:r>
                  <a:rPr lang="de-DE" sz="2000" b="1" baseline="-25000" dirty="0">
                    <a:solidFill>
                      <a:srgbClr val="FF0000"/>
                    </a:solidFill>
                    <a:latin typeface="+mj-lt"/>
                  </a:rPr>
                  <a:t>y</a:t>
                </a:r>
              </a:p>
            </p:txBody>
          </p:sp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52AB6C8C-6183-43CD-9AB0-FC92F850F6C6}"/>
                  </a:ext>
                </a:extLst>
              </p:cNvPr>
              <p:cNvSpPr txBox="1"/>
              <p:nvPr/>
            </p:nvSpPr>
            <p:spPr>
              <a:xfrm>
                <a:off x="6110748" y="3527815"/>
                <a:ext cx="52648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000" b="1" dirty="0">
                    <a:solidFill>
                      <a:srgbClr val="FF0000"/>
                    </a:solidFill>
                    <a:latin typeface="+mj-lt"/>
                  </a:rPr>
                  <a:t>w</a:t>
                </a:r>
                <a:r>
                  <a:rPr lang="de-DE" sz="2000" b="1" baseline="-25000" dirty="0">
                    <a:solidFill>
                      <a:srgbClr val="FF0000"/>
                    </a:solidFill>
                    <a:latin typeface="+mj-lt"/>
                  </a:rPr>
                  <a:t>i</a:t>
                </a:r>
              </a:p>
            </p:txBody>
          </p:sp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6DE287BF-D415-469A-B444-B2649696B4E4}"/>
                  </a:ext>
                </a:extLst>
              </p:cNvPr>
              <p:cNvSpPr txBox="1"/>
              <p:nvPr/>
            </p:nvSpPr>
            <p:spPr>
              <a:xfrm>
                <a:off x="7436873" y="2470847"/>
                <a:ext cx="52648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000" b="1" dirty="0">
                    <a:solidFill>
                      <a:srgbClr val="FF0000"/>
                    </a:solidFill>
                    <a:latin typeface="+mj-lt"/>
                  </a:rPr>
                  <a:t>w</a:t>
                </a:r>
                <a:r>
                  <a:rPr lang="de-DE" sz="2000" b="1" baseline="-25000" dirty="0">
                    <a:solidFill>
                      <a:srgbClr val="FF0000"/>
                    </a:solidFill>
                    <a:latin typeface="+mj-lt"/>
                  </a:rPr>
                  <a:t>y</a:t>
                </a:r>
              </a:p>
            </p:txBody>
          </p:sp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17609D77-15F5-47CA-9C9E-8E8F0A67C4F2}"/>
                  </a:ext>
                </a:extLst>
              </p:cNvPr>
              <p:cNvSpPr txBox="1"/>
              <p:nvPr/>
            </p:nvSpPr>
            <p:spPr>
              <a:xfrm>
                <a:off x="7436873" y="3527815"/>
                <a:ext cx="52648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000" b="1" dirty="0">
                    <a:solidFill>
                      <a:srgbClr val="FF0000"/>
                    </a:solidFill>
                    <a:latin typeface="+mj-lt"/>
                  </a:rPr>
                  <a:t>w</a:t>
                </a:r>
                <a:r>
                  <a:rPr lang="de-DE" sz="2000" b="1" baseline="-25000" dirty="0">
                    <a:solidFill>
                      <a:srgbClr val="FF0000"/>
                    </a:solidFill>
                    <a:latin typeface="+mj-lt"/>
                  </a:rPr>
                  <a:t>i</a:t>
                </a:r>
              </a:p>
            </p:txBody>
          </p:sp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BC1EDFFC-9C12-49E9-9D78-E1441F52D7C9}"/>
                  </a:ext>
                </a:extLst>
              </p:cNvPr>
              <p:cNvSpPr txBox="1"/>
              <p:nvPr/>
            </p:nvSpPr>
            <p:spPr>
              <a:xfrm>
                <a:off x="5703712" y="2799276"/>
                <a:ext cx="52648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000" b="1" dirty="0">
                    <a:solidFill>
                      <a:srgbClr val="FF0000"/>
                    </a:solidFill>
                    <a:latin typeface="+mj-lt"/>
                  </a:rPr>
                  <a:t>w</a:t>
                </a:r>
                <a:r>
                  <a:rPr lang="de-DE" sz="2000" b="1" baseline="-25000" dirty="0">
                    <a:solidFill>
                      <a:srgbClr val="FF0000"/>
                    </a:solidFill>
                    <a:latin typeface="+mj-lt"/>
                  </a:rPr>
                  <a:t>R</a:t>
                </a:r>
              </a:p>
            </p:txBody>
          </p:sp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AEED55E0-6EE5-4971-9FD1-FEFBA87CE0B0}"/>
                  </a:ext>
                </a:extLst>
              </p:cNvPr>
              <p:cNvSpPr txBox="1"/>
              <p:nvPr/>
            </p:nvSpPr>
            <p:spPr>
              <a:xfrm>
                <a:off x="7029837" y="2799276"/>
                <a:ext cx="52648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000" b="1" dirty="0">
                    <a:solidFill>
                      <a:srgbClr val="FF0000"/>
                    </a:solidFill>
                    <a:latin typeface="+mj-lt"/>
                  </a:rPr>
                  <a:t>w</a:t>
                </a:r>
                <a:r>
                  <a:rPr lang="de-DE" sz="2000" b="1" baseline="-25000" dirty="0">
                    <a:solidFill>
                      <a:srgbClr val="FF0000"/>
                    </a:solidFill>
                    <a:latin typeface="+mj-lt"/>
                  </a:rPr>
                  <a:t>R</a:t>
                </a:r>
              </a:p>
            </p:txBody>
          </p:sp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22ED4C53-559E-4878-BB57-271F865C95E7}"/>
                  </a:ext>
                </a:extLst>
              </p:cNvPr>
              <p:cNvSpPr txBox="1"/>
              <p:nvPr/>
            </p:nvSpPr>
            <p:spPr>
              <a:xfrm>
                <a:off x="8820923" y="2811901"/>
                <a:ext cx="52648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000" b="1" dirty="0">
                    <a:solidFill>
                      <a:srgbClr val="FF0000"/>
                    </a:solidFill>
                    <a:latin typeface="+mj-lt"/>
                  </a:rPr>
                  <a:t>w</a:t>
                </a:r>
                <a:r>
                  <a:rPr lang="de-DE" sz="2000" b="1" baseline="-25000" dirty="0">
                    <a:solidFill>
                      <a:srgbClr val="FF0000"/>
                    </a:solidFill>
                    <a:latin typeface="+mj-lt"/>
                  </a:rPr>
                  <a:t>R</a:t>
                </a:r>
              </a:p>
            </p:txBody>
          </p:sp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0B85A2F0-C834-43CE-8CCC-8533D46846F9}"/>
                  </a:ext>
                </a:extLst>
              </p:cNvPr>
              <p:cNvSpPr txBox="1"/>
              <p:nvPr/>
            </p:nvSpPr>
            <p:spPr>
              <a:xfrm>
                <a:off x="9682792" y="2470847"/>
                <a:ext cx="52648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000" b="1" dirty="0">
                    <a:solidFill>
                      <a:srgbClr val="FF0000"/>
                    </a:solidFill>
                    <a:latin typeface="+mj-lt"/>
                  </a:rPr>
                  <a:t>w</a:t>
                </a:r>
                <a:r>
                  <a:rPr lang="de-DE" sz="2000" b="1" baseline="-25000" dirty="0">
                    <a:solidFill>
                      <a:srgbClr val="FF0000"/>
                    </a:solidFill>
                    <a:latin typeface="+mj-lt"/>
                  </a:rPr>
                  <a:t>y</a:t>
                </a:r>
              </a:p>
            </p:txBody>
          </p:sp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EF08324D-9194-4FBD-8AE5-F2564C57C991}"/>
                  </a:ext>
                </a:extLst>
              </p:cNvPr>
              <p:cNvSpPr txBox="1"/>
              <p:nvPr/>
            </p:nvSpPr>
            <p:spPr>
              <a:xfrm>
                <a:off x="9682792" y="3527815"/>
                <a:ext cx="52648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000" b="1" dirty="0">
                    <a:solidFill>
                      <a:srgbClr val="FF0000"/>
                    </a:solidFill>
                    <a:latin typeface="+mj-lt"/>
                  </a:rPr>
                  <a:t>w</a:t>
                </a:r>
                <a:r>
                  <a:rPr lang="de-DE" sz="2000" b="1" baseline="-25000" dirty="0">
                    <a:solidFill>
                      <a:srgbClr val="FF0000"/>
                    </a:solidFill>
                    <a:latin typeface="+mj-lt"/>
                  </a:rPr>
                  <a:t>i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0007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</Words>
  <Application>Microsoft Office PowerPoint</Application>
  <PresentationFormat>Breitbild</PresentationFormat>
  <Paragraphs>11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Daniela Schacherer</dc:creator>
  <cp:lastModifiedBy>Daniela Schacherer</cp:lastModifiedBy>
  <cp:revision>1</cp:revision>
  <dcterms:created xsi:type="dcterms:W3CDTF">2018-01-22T23:08:16Z</dcterms:created>
  <dcterms:modified xsi:type="dcterms:W3CDTF">2018-01-22T23:15:19Z</dcterms:modified>
</cp:coreProperties>
</file>