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lvl1pPr>
    <a:lvl2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lvl2pPr>
    <a:lvl3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lvl3pPr>
    <a:lvl4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lvl4pPr>
    <a:lvl5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lvl5pPr>
    <a:lvl6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lvl6pPr>
    <a:lvl7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lvl7pPr>
    <a:lvl8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lvl8pPr>
    <a:lvl9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Medium"/>
          <a:ea typeface="Avenir Next Medium"/>
          <a:cs typeface="Avenir Next Medium"/>
        </a:font>
        <a:schemeClr val="accent1"/>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chemeClr val="accent1">
              <a:hueOff val="178262"/>
              <a:satOff val="-8651"/>
              <a:lumOff val="-7254"/>
              <a:alpha val="29000"/>
            </a:scheme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Row>
  </a:tblStyle>
  <a:tblStyle styleId="{C7B018BB-80A7-4F77-B60F-C8B233D01FF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b="def" i="def"/>
      <a:tcStyle>
        <a:tcBdr/>
        <a:fill>
          <a:solidFill>
            <a:schemeClr val="accent6">
              <a:alpha val="25000"/>
            </a:schemeClr>
          </a:solidFill>
        </a:fill>
      </a:tcStyle>
    </a:band2H>
    <a:firstCol>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A01D73"/>
          </a:solid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81873"/>
          </a:solidFill>
        </a:fill>
      </a:tcStyle>
    </a:firstRow>
  </a:tblStyle>
  <a:tblStyle styleId="{EEE7283C-3CF3-47DC-8721-378D4A62B228}"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solidFill>
            <a:schemeClr val="accent5">
              <a:hueOff val="-239254"/>
              <a:lumOff val="-1399"/>
            </a:schemeClr>
          </a:solidFill>
        </a:fill>
      </a:tcStyle>
    </a:firstRow>
  </a:tblStyle>
  <a:tblStyle styleId="{CF821DB8-F4EB-4A41-A1BA-3FCAFE7338EE}" styleName="">
    <a:tblBg/>
    <a:wholeTbl>
      <a:tcTxStyle b="off" i="off">
        <a:font>
          <a:latin typeface="Avenir Next Medium"/>
          <a:ea typeface="Avenir Next Medium"/>
          <a:cs typeface="Avenir Next Medium"/>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4EB9B">
              <a:alpha val="26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88900" cap="flat">
              <a:solidFill>
                <a:srgbClr val="5F6568"/>
              </a:solidFill>
              <a:prstDash val="solid"/>
              <a:miter lim="400000"/>
            </a:ln>
          </a:top>
          <a:bottom>
            <a:ln w="12700" cap="flat">
              <a:noFill/>
              <a:miter lim="400000"/>
            </a:ln>
          </a:bottom>
          <a:insideH>
            <a:ln w="25400" cap="flat">
              <a:solidFill>
                <a:srgbClr val="D4EB9B">
                  <a:alpha val="26000"/>
                </a:srgbClr>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FFFFFF"/>
      </a:tcTxStyle>
      <a:tcStyle>
        <a:tcBdr>
          <a:left>
            <a:ln w="12700" cap="flat">
              <a:noFill/>
              <a:miter lim="400000"/>
            </a:ln>
          </a:left>
          <a:right>
            <a:ln w="12700" cap="flat">
              <a:noFill/>
              <a:miter lim="400000"/>
            </a:ln>
          </a:right>
          <a:top>
            <a:ln w="12700" cap="flat">
              <a:noFill/>
              <a:miter lim="400000"/>
            </a:ln>
          </a:top>
          <a:bottom>
            <a:ln w="63500" cap="flat">
              <a:solidFill>
                <a:srgbClr val="5F6568"/>
              </a:solidFill>
              <a:prstDash val="solid"/>
              <a:miter lim="400000"/>
            </a:ln>
          </a:bottom>
          <a:insideH>
            <a:ln w="25400" cap="flat">
              <a:solidFill>
                <a:srgbClr val="D4EB9B">
                  <a:alpha val="26000"/>
                </a:srgbClr>
              </a:solidFill>
              <a:prstDash val="solid"/>
              <a:miter lim="400000"/>
            </a:ln>
          </a:insideH>
          <a:insideV>
            <a:ln w="12700" cap="flat">
              <a:noFill/>
              <a:miter lim="400000"/>
            </a:ln>
          </a:insideV>
        </a:tcBdr>
        <a:fill>
          <a:solidFill>
            <a:srgbClr val="147882"/>
          </a:solidFill>
        </a:fill>
      </a:tcStyle>
    </a:firstRow>
  </a:tblStyle>
  <a:tblStyle styleId="{33BA23B1-9221-436E-865A-0063620EA4FD}" styleName="">
    <a:tblBg/>
    <a:wholeTbl>
      <a:tcTxStyle b="off" i="off">
        <a:font>
          <a:latin typeface="Avenir Next Medium"/>
          <a:ea typeface="Avenir Next Medium"/>
          <a:cs typeface="Avenir Next Medium"/>
        </a:font>
        <a:srgbClr val="FFFFFF"/>
      </a:tcTxStyle>
      <a:tcStyle>
        <a:tcBdr>
          <a:left>
            <a:ln w="12700" cap="flat">
              <a:noFill/>
              <a:miter lim="400000"/>
            </a:ln>
          </a:left>
          <a:right>
            <a:ln w="12700" cap="flat">
              <a:noFill/>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alpha val="75000"/>
            </a:srgbClr>
          </a:solidFill>
        </a:fill>
      </a:tcStyle>
    </a:wholeTbl>
    <a:band2H>
      <a:tcTxStyle b="def" i="def"/>
      <a:tcStyle>
        <a:tcBdr/>
        <a:fill>
          <a:solidFill>
            <a:srgbClr val="686A6A">
              <a:alpha val="85000"/>
            </a:srgbClr>
          </a:solidFill>
        </a:fill>
      </a:tcStyle>
    </a:band2H>
    <a:firstCol>
      <a:tcTxStyle b="on" i="off">
        <a:font>
          <a:latin typeface="Avenir Next Demi Bold"/>
          <a:ea typeface="Avenir Next Demi Bold"/>
          <a:cs typeface="Avenir Next Demi Bold"/>
        </a:font>
        <a:srgbClr val="222222"/>
      </a:tcTxStyle>
      <a:tcStyle>
        <a:tcBdr>
          <a:left>
            <a:ln w="12700" cap="flat">
              <a:noFill/>
              <a:miter lim="400000"/>
            </a:ln>
          </a:left>
          <a:right>
            <a:ln w="63500" cap="flat">
              <a:solidFill>
                <a:srgbClr val="222222"/>
              </a:solidFill>
              <a:prstDash val="solid"/>
              <a:miter lim="400000"/>
            </a:ln>
          </a:right>
          <a:top>
            <a:ln w="25400" cap="flat">
              <a:solidFill>
                <a:srgbClr val="222222"/>
              </a:solidFill>
              <a:prstDash val="solid"/>
              <a:miter lim="400000"/>
            </a:ln>
          </a:top>
          <a:bottom>
            <a:ln w="254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686A6A">
              <a:alpha val="85000"/>
            </a:srgbClr>
          </a:solidFill>
        </a:fill>
      </a:tcStyle>
    </a:firstCol>
    <a:la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63500" cap="flat">
              <a:solidFill>
                <a:srgbClr val="222222"/>
              </a:solidFill>
              <a:prstDash val="solid"/>
              <a:miter lim="400000"/>
            </a:ln>
          </a:top>
          <a:bottom>
            <a:ln w="12700" cap="flat">
              <a:noFill/>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lastRow>
    <a:firstRow>
      <a:tcTxStyle b="on" i="off">
        <a:font>
          <a:latin typeface="Avenir Next Demi Bold"/>
          <a:ea typeface="Avenir Next Demi Bold"/>
          <a:cs typeface="Avenir Next Demi Bold"/>
        </a:font>
        <a:srgbClr val="3D3D3D"/>
      </a:tcTxStyle>
      <a:tcStyle>
        <a:tcBdr>
          <a:left>
            <a:ln w="12700" cap="flat">
              <a:noFill/>
              <a:miter lim="400000"/>
            </a:ln>
          </a:left>
          <a:right>
            <a:ln w="12700" cap="flat">
              <a:noFill/>
              <a:miter lim="400000"/>
            </a:ln>
          </a:right>
          <a:top>
            <a:ln w="12700" cap="flat">
              <a:noFill/>
              <a:miter lim="400000"/>
            </a:ln>
          </a:top>
          <a:bottom>
            <a:ln w="63500" cap="flat">
              <a:solidFill>
                <a:srgbClr val="222222"/>
              </a:solidFill>
              <a:prstDash val="solid"/>
              <a:miter lim="400000"/>
            </a:ln>
          </a:bottom>
          <a:insideH>
            <a:ln w="25400" cap="flat">
              <a:solidFill>
                <a:srgbClr val="222222"/>
              </a:solidFill>
              <a:prstDash val="solid"/>
              <a:miter lim="400000"/>
            </a:ln>
          </a:insideH>
          <a:insideV>
            <a:ln w="12700" cap="flat">
              <a:noFill/>
              <a:miter lim="400000"/>
            </a:ln>
          </a:insideV>
        </a:tcBdr>
        <a:fill>
          <a:solidFill>
            <a:srgbClr val="838787"/>
          </a:solidFill>
        </a:fill>
      </a:tcStyle>
    </a:firstRow>
  </a:tblStyle>
  <a:tblStyle styleId="{2708684C-4D16-4618-839F-0558EEFCDFE6}" styleName="">
    <a:tblBg/>
    <a:wholeTbl>
      <a:tcTxStyle b="off" i="off">
        <a:font>
          <a:latin typeface="Avenir Next Medium"/>
          <a:ea typeface="Avenir Next Medium"/>
          <a:cs typeface="Avenir Next Medium"/>
        </a:font>
        <a:srgbClr val="838787"/>
      </a:tcTxStyle>
      <a:tcStyle>
        <a:tcBdr>
          <a:left>
            <a:ln w="25400" cap="flat">
              <a:solidFill>
                <a:srgbClr val="5F6568"/>
              </a:solidFill>
              <a:prstDash val="solid"/>
              <a:miter lim="400000"/>
            </a:ln>
          </a:left>
          <a:right>
            <a:ln w="254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wholeTbl>
    <a:band2H>
      <a:tcTxStyle b="def" i="def"/>
      <a:tcStyle>
        <a:tcBdr/>
        <a:fill>
          <a:solidFill>
            <a:srgbClr val="DCDEE0">
              <a:alpha val="18000"/>
            </a:srgbClr>
          </a:solidFill>
        </a:fill>
      </a:tcStyle>
    </a:band2H>
    <a:firstCol>
      <a:tcTxStyle b="on" i="off">
        <a:font>
          <a:latin typeface="Avenir Next Demi Bold"/>
          <a:ea typeface="Avenir Next Demi Bold"/>
          <a:cs typeface="Avenir Next Demi Bold"/>
        </a:font>
        <a:srgbClr val="A6AAA9"/>
      </a:tcTxStyle>
      <a:tcStyle>
        <a:tcBdr>
          <a:left>
            <a:ln w="12700" cap="flat">
              <a:noFill/>
              <a:miter lim="400000"/>
            </a:ln>
          </a:left>
          <a:right>
            <a:ln w="63500" cap="flat">
              <a:solidFill>
                <a:srgbClr val="5F6568"/>
              </a:solidFill>
              <a:prstDash val="solid"/>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Avenir Next Demi Bold"/>
          <a:ea typeface="Avenir Next Demi Bold"/>
          <a:cs typeface="Avenir Next Demi Bold"/>
        </a:font>
        <a:srgbClr val="A6AAA9"/>
      </a:tcTxStyle>
      <a:tcStyle>
        <a:tcBdr>
          <a:left>
            <a:ln w="12700" cap="flat">
              <a:noFill/>
              <a:miter lim="400000"/>
            </a:ln>
          </a:left>
          <a:right>
            <a:ln w="12700" cap="flat">
              <a:noFill/>
              <a:miter lim="400000"/>
            </a:ln>
          </a:right>
          <a:top>
            <a:ln w="63500" cap="flat">
              <a:solidFill>
                <a:srgbClr val="5F6568"/>
              </a:solidFill>
              <a:prstDash val="solid"/>
              <a:miter lim="400000"/>
            </a:ln>
          </a:top>
          <a:bottom>
            <a:ln w="12700" cap="flat">
              <a:noFill/>
              <a:miter lim="400000"/>
            </a:ln>
          </a:bottom>
          <a:insideH>
            <a:ln w="25400" cap="flat">
              <a:solidFill>
                <a:srgbClr val="5F6568"/>
              </a:solidFill>
              <a:prstDash val="solid"/>
              <a:miter lim="400000"/>
            </a:ln>
          </a:insideH>
          <a:insideV>
            <a:ln w="12700" cap="flat">
              <a:noFill/>
              <a:miter lim="400000"/>
            </a:ln>
          </a:insideV>
        </a:tcBdr>
        <a:fill>
          <a:noFill/>
        </a:fill>
      </a:tcStyle>
    </a:lastRow>
    <a:firstRow>
      <a:tcTxStyle b="on" i="off">
        <a:font>
          <a:latin typeface="Avenir Next Demi Bold"/>
          <a:ea typeface="Avenir Next Demi Bold"/>
          <a:cs typeface="Avenir Next Demi Bold"/>
        </a:font>
        <a:srgbClr val="A6AAA9"/>
      </a:tcTxStyle>
      <a:tcStyle>
        <a:tcBdr>
          <a:left>
            <a:ln w="25400" cap="flat">
              <a:solidFill>
                <a:srgbClr val="5F6568"/>
              </a:solidFill>
              <a:prstDash val="solid"/>
              <a:miter lim="400000"/>
            </a:ln>
          </a:left>
          <a:right>
            <a:ln w="25400" cap="flat">
              <a:solidFill>
                <a:srgbClr val="5F6568"/>
              </a:solidFill>
              <a:prstDash val="solid"/>
              <a:miter lim="400000"/>
            </a:ln>
          </a:right>
          <a:top>
            <a:ln w="12700" cap="flat">
              <a:noFill/>
              <a:miter lim="400000"/>
            </a:ln>
          </a:top>
          <a:bottom>
            <a:ln w="635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3" name="Shape 183"/>
          <p:cNvSpPr/>
          <p:nvPr>
            <p:ph type="sldImg"/>
          </p:nvPr>
        </p:nvSpPr>
        <p:spPr>
          <a:xfrm>
            <a:off x="1143000" y="685800"/>
            <a:ext cx="4572000" cy="3429000"/>
          </a:xfrm>
          <a:prstGeom prst="rect">
            <a:avLst/>
          </a:prstGeom>
        </p:spPr>
        <p:txBody>
          <a:bodyPr/>
          <a:lstStyle/>
          <a:p>
            <a:pPr/>
          </a:p>
        </p:txBody>
      </p:sp>
      <p:sp>
        <p:nvSpPr>
          <p:cNvPr id="184" name="Shape 18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222222"/>
        </a:solidFill>
      </p:bgPr>
    </p:bg>
    <p:spTree>
      <p:nvGrpSpPr>
        <p:cNvPr id="1" name=""/>
        <p:cNvGrpSpPr/>
        <p:nvPr/>
      </p:nvGrpSpPr>
      <p:grpSpPr>
        <a:xfrm>
          <a:off x="0" y="0"/>
          <a:ext cx="0" cy="0"/>
          <a:chOff x="0" y="0"/>
          <a:chExt cx="0" cy="0"/>
        </a:xfrm>
      </p:grpSpPr>
      <p:sp>
        <p:nvSpPr>
          <p:cNvPr id="12"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CCCCCC"/>
                </a:solidFill>
                <a:latin typeface="Menlo Regular"/>
                <a:ea typeface="Menlo Regular"/>
                <a:cs typeface="Menlo Regular"/>
                <a:sym typeface="Menlo Regular"/>
              </a:defRPr>
            </a:pPr>
          </a:p>
        </p:txBody>
      </p:sp>
      <p:sp>
        <p:nvSpPr>
          <p:cNvPr id="13"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14"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bg>
      <p:bgPr>
        <a:solidFill>
          <a:srgbClr val="222222"/>
        </a:solidFill>
      </p:bgPr>
    </p:bg>
    <p:spTree>
      <p:nvGrpSpPr>
        <p:cNvPr id="1" name=""/>
        <p:cNvGrpSpPr/>
        <p:nvPr/>
      </p:nvGrpSpPr>
      <p:grpSpPr>
        <a:xfrm>
          <a:off x="0" y="0"/>
          <a:ext cx="0" cy="0"/>
          <a:chOff x="0" y="0"/>
          <a:chExt cx="0" cy="0"/>
        </a:xfrm>
      </p:grpSpPr>
      <p:sp>
        <p:nvSpPr>
          <p:cNvPr id="10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03" name="Title Text"/>
          <p:cNvSpPr txBox="1"/>
          <p:nvPr>
            <p:ph type="title"/>
          </p:nvPr>
        </p:nvSpPr>
        <p:spPr>
          <a:xfrm>
            <a:off x="762000" y="2159000"/>
            <a:ext cx="11811000" cy="1016000"/>
          </a:xfrm>
          <a:prstGeom prst="rect">
            <a:avLst/>
          </a:prstGeom>
        </p:spPr>
        <p:txBody>
          <a:bodyPr/>
          <a:lstStyle/>
          <a:p>
            <a:pPr/>
            <a:r>
              <a:t>Title Text</a:t>
            </a:r>
          </a:p>
        </p:txBody>
      </p:sp>
      <p:sp>
        <p:nvSpPr>
          <p:cNvPr id="10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bg>
      <p:bgPr>
        <a:solidFill>
          <a:srgbClr val="222222"/>
        </a:solidFill>
      </p:bgPr>
    </p:bg>
    <p:spTree>
      <p:nvGrpSpPr>
        <p:cNvPr id="1" name=""/>
        <p:cNvGrpSpPr/>
        <p:nvPr/>
      </p:nvGrpSpPr>
      <p:grpSpPr>
        <a:xfrm>
          <a:off x="0" y="0"/>
          <a:ext cx="0" cy="0"/>
          <a:chOff x="0" y="0"/>
          <a:chExt cx="0" cy="0"/>
        </a:xfrm>
      </p:grpSpPr>
      <p:sp>
        <p:nvSpPr>
          <p:cNvPr id="11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13" name="Title Text"/>
          <p:cNvSpPr txBox="1"/>
          <p:nvPr>
            <p:ph type="title"/>
          </p:nvPr>
        </p:nvSpPr>
        <p:spPr>
          <a:xfrm>
            <a:off x="762000" y="2159000"/>
            <a:ext cx="11811000" cy="1016000"/>
          </a:xfrm>
          <a:prstGeom prst="rect">
            <a:avLst/>
          </a:prstGeom>
        </p:spPr>
        <p:txBody>
          <a:bodyPr/>
          <a:lstStyle/>
          <a:p>
            <a:pPr/>
            <a:r>
              <a:t>Title Text</a:t>
            </a:r>
          </a:p>
        </p:txBody>
      </p:sp>
      <p:sp>
        <p:nvSpPr>
          <p:cNvPr id="11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bg>
      <p:bgPr>
        <a:solidFill>
          <a:srgbClr val="222222"/>
        </a:solidFill>
      </p:bgPr>
    </p:bg>
    <p:spTree>
      <p:nvGrpSpPr>
        <p:cNvPr id="1" name=""/>
        <p:cNvGrpSpPr/>
        <p:nvPr/>
      </p:nvGrpSpPr>
      <p:grpSpPr>
        <a:xfrm>
          <a:off x="0" y="0"/>
          <a:ext cx="0" cy="0"/>
          <a:chOff x="0" y="0"/>
          <a:chExt cx="0" cy="0"/>
        </a:xfrm>
      </p:grpSpPr>
      <p:sp>
        <p:nvSpPr>
          <p:cNvPr id="12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23" name="Body Level One…"/>
          <p:cNvSpPr txBox="1"/>
          <p:nvPr>
            <p:ph type="body" idx="1"/>
          </p:nvPr>
        </p:nvSpPr>
        <p:spPr>
          <a:prstGeom prst="rect">
            <a:avLst/>
          </a:prstGeom>
        </p:spPr>
        <p:txBody>
          <a:bodyPr/>
          <a:lstStyle>
            <a:lvl1pPr>
              <a:buClr>
                <a:schemeClr val="accent1"/>
              </a:buClr>
              <a:buSzPct val="125000"/>
              <a:buChar char="▸"/>
            </a:lvl1pPr>
            <a:lvl2pPr>
              <a:buClr>
                <a:schemeClr val="accent1"/>
              </a:buClr>
              <a:buSzPct val="125000"/>
              <a:buChar char="▸"/>
            </a:lvl2pPr>
            <a:lvl3pPr>
              <a:buClr>
                <a:schemeClr val="accent1"/>
              </a:buClr>
              <a:buSzPct val="125000"/>
              <a:buChar char="▸"/>
            </a:lvl3pPr>
            <a:lvl4pPr>
              <a:buClr>
                <a:schemeClr val="accent1"/>
              </a:buClr>
              <a:buSzPct val="125000"/>
              <a:buChar char="▸"/>
            </a:lvl4pPr>
            <a:lvl5pPr>
              <a:buClr>
                <a:schemeClr val="accent1"/>
              </a:buClr>
              <a:buSzPct val="125000"/>
              <a:buChar char="▸"/>
            </a:lvl5p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bg>
      <p:bgPr>
        <a:solidFill>
          <a:srgbClr val="222222"/>
        </a:solidFill>
      </p:bgPr>
    </p:bg>
    <p:spTree>
      <p:nvGrpSpPr>
        <p:cNvPr id="1" name=""/>
        <p:cNvGrpSpPr/>
        <p:nvPr/>
      </p:nvGrpSpPr>
      <p:grpSpPr>
        <a:xfrm>
          <a:off x="0" y="0"/>
          <a:ext cx="0" cy="0"/>
          <a:chOff x="0" y="0"/>
          <a:chExt cx="0" cy="0"/>
        </a:xfrm>
      </p:grpSpPr>
      <p:sp>
        <p:nvSpPr>
          <p:cNvPr id="131" name="Black and white photo of a solar panel"/>
          <p:cNvSpPr/>
          <p:nvPr>
            <p:ph type="pic" sz="half" idx="21"/>
          </p:nvPr>
        </p:nvSpPr>
        <p:spPr>
          <a:xfrm>
            <a:off x="12192000" y="-177800"/>
            <a:ext cx="12192000" cy="7162800"/>
          </a:xfrm>
          <a:prstGeom prst="rect">
            <a:avLst/>
          </a:prstGeom>
        </p:spPr>
        <p:txBody>
          <a:bodyPr lIns="91439" tIns="45719" rIns="91439" bIns="45719">
            <a:noAutofit/>
          </a:bodyPr>
          <a:lstStyle/>
          <a:p>
            <a:pPr/>
          </a:p>
        </p:txBody>
      </p:sp>
      <p:sp>
        <p:nvSpPr>
          <p:cNvPr id="132" name="Black and white photo of water flowing over the spillway gates of a dam"/>
          <p:cNvSpPr/>
          <p:nvPr>
            <p:ph type="pic" sz="half" idx="22"/>
          </p:nvPr>
        </p:nvSpPr>
        <p:spPr>
          <a:xfrm>
            <a:off x="12192000" y="6451600"/>
            <a:ext cx="12192000" cy="8297334"/>
          </a:xfrm>
          <a:prstGeom prst="rect">
            <a:avLst/>
          </a:prstGeom>
        </p:spPr>
        <p:txBody>
          <a:bodyPr lIns="91439" tIns="45719" rIns="91439" bIns="45719">
            <a:noAutofit/>
          </a:bodyPr>
          <a:lstStyle/>
          <a:p>
            <a:pPr/>
          </a:p>
        </p:txBody>
      </p:sp>
      <p:sp>
        <p:nvSpPr>
          <p:cNvPr id="133" name="Black and white photo of windmills under a cloudy sky"/>
          <p:cNvSpPr/>
          <p:nvPr>
            <p:ph type="pic" idx="23"/>
          </p:nvPr>
        </p:nvSpPr>
        <p:spPr>
          <a:xfrm>
            <a:off x="-190500" y="0"/>
            <a:ext cx="12428272" cy="13716000"/>
          </a:xfrm>
          <a:prstGeom prst="rect">
            <a:avLst/>
          </a:prstGeom>
        </p:spPr>
        <p:txBody>
          <a:bodyPr lIns="91439" tIns="45719" rIns="91439" bIns="45719">
            <a:noAutofit/>
          </a:bodyPr>
          <a:lstStyle/>
          <a:p>
            <a:pPr/>
          </a:p>
        </p:txBody>
      </p:sp>
      <p:sp>
        <p:nvSpPr>
          <p:cNvPr id="1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bg>
      <p:bgPr>
        <a:solidFill>
          <a:srgbClr val="222222"/>
        </a:solidFill>
      </p:bgPr>
    </p:bg>
    <p:spTree>
      <p:nvGrpSpPr>
        <p:cNvPr id="1" name=""/>
        <p:cNvGrpSpPr/>
        <p:nvPr/>
      </p:nvGrpSpPr>
      <p:grpSpPr>
        <a:xfrm>
          <a:off x="0" y="0"/>
          <a:ext cx="0" cy="0"/>
          <a:chOff x="0" y="0"/>
          <a:chExt cx="0" cy="0"/>
        </a:xfrm>
      </p:grpSpPr>
      <p:sp>
        <p:nvSpPr>
          <p:cNvPr id="141" name="Callout"/>
          <p:cNvSpPr/>
          <p:nvPr/>
        </p:nvSpPr>
        <p:spPr>
          <a:xfrm>
            <a:off x="876300" y="3314700"/>
            <a:ext cx="22631400" cy="73171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latin typeface="+mn-lt"/>
                <a:ea typeface="+mn-ea"/>
                <a:cs typeface="+mn-cs"/>
                <a:sym typeface="DIN Condensed Bold"/>
              </a:defRPr>
            </a:pPr>
          </a:p>
        </p:txBody>
      </p:sp>
      <p:sp>
        <p:nvSpPr>
          <p:cNvPr id="142" name="Type a quote here."/>
          <p:cNvSpPr txBox="1"/>
          <p:nvPr>
            <p:ph type="body" sz="quarter" idx="21"/>
          </p:nvPr>
        </p:nvSpPr>
        <p:spPr>
          <a:xfrm>
            <a:off x="1676400" y="4089400"/>
            <a:ext cx="210566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43" name="Johnny Appleseed"/>
          <p:cNvSpPr txBox="1"/>
          <p:nvPr>
            <p:ph type="body" sz="quarter" idx="22"/>
          </p:nvPr>
        </p:nvSpPr>
        <p:spPr>
          <a:xfrm>
            <a:off x="762000" y="10953750"/>
            <a:ext cx="22860000" cy="1206500"/>
          </a:xfrm>
          <a:prstGeom prst="rect">
            <a:avLst/>
          </a:prstGeom>
        </p:spPr>
        <p:txBody>
          <a:bodyPr anchor="ctr">
            <a:spAutoFit/>
          </a:bodyPr>
          <a:lstStyle>
            <a:lvl1pPr marL="0" indent="0" algn="r">
              <a:lnSpc>
                <a:spcPct val="80000"/>
              </a:lnSpc>
              <a:spcBef>
                <a:spcPts val="0"/>
              </a:spcBef>
              <a:buClrTx/>
              <a:buSzTx/>
              <a:buFontTx/>
              <a:buNone/>
              <a:defRPr sz="8700">
                <a:latin typeface="+mn-lt"/>
                <a:ea typeface="+mn-ea"/>
                <a:cs typeface="+mn-cs"/>
                <a:sym typeface="DIN Condensed Bold"/>
              </a:defRPr>
            </a:lvl1pPr>
          </a:lstStyle>
          <a:p>
            <a:pPr/>
            <a:r>
              <a:t>Johnny Appleseed</a:t>
            </a:r>
          </a:p>
        </p:txBody>
      </p:sp>
      <p:sp>
        <p:nvSpPr>
          <p:cNvPr id="144" name="Text"/>
          <p:cNvSpPr txBox="1"/>
          <p:nvPr>
            <p:ph type="body" sz="quarter" idx="23"/>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1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52" name="Type a quote here."/>
          <p:cNvSpPr txBox="1"/>
          <p:nvPr>
            <p:ph type="body" sz="quarter" idx="21"/>
          </p:nvPr>
        </p:nvSpPr>
        <p:spPr>
          <a:xfrm>
            <a:off x="11049000" y="3721100"/>
            <a:ext cx="12573000" cy="1805946"/>
          </a:xfrm>
          <a:prstGeom prst="rect">
            <a:avLst/>
          </a:prstGeom>
        </p:spPr>
        <p:txBody>
          <a:bodyPr>
            <a:spAutoFit/>
          </a:bodyPr>
          <a:lstStyle>
            <a:lvl1pPr marL="0" indent="0">
              <a:lnSpc>
                <a:spcPct val="80000"/>
              </a:lnSpc>
              <a:spcBef>
                <a:spcPts val="0"/>
              </a:spcBef>
              <a:buClrTx/>
              <a:buSzTx/>
              <a:buFontTx/>
              <a:buNone/>
              <a:defRPr cap="all" sz="13400">
                <a:solidFill>
                  <a:srgbClr val="FFFFFF"/>
                </a:solidFill>
                <a:latin typeface="+mn-lt"/>
                <a:ea typeface="+mn-ea"/>
                <a:cs typeface="+mn-cs"/>
                <a:sym typeface="DIN Condensed Bold"/>
              </a:defRPr>
            </a:lvl1pPr>
          </a:lstStyle>
          <a:p>
            <a:pPr/>
            <a:r>
              <a:t>Type a quote here.</a:t>
            </a:r>
          </a:p>
        </p:txBody>
      </p:sp>
      <p:sp>
        <p:nvSpPr>
          <p:cNvPr id="153" name="Black and white photo of windmills under a cloudy sky"/>
          <p:cNvSpPr/>
          <p:nvPr>
            <p:ph type="pic" idx="22"/>
          </p:nvPr>
        </p:nvSpPr>
        <p:spPr>
          <a:xfrm>
            <a:off x="-190500" y="0"/>
            <a:ext cx="12428272" cy="13716000"/>
          </a:xfrm>
          <a:prstGeom prst="rect">
            <a:avLst/>
          </a:prstGeom>
        </p:spPr>
        <p:txBody>
          <a:bodyPr lIns="91439" tIns="45719" rIns="91439" bIns="45719">
            <a:noAutofit/>
          </a:bodyPr>
          <a:lstStyle/>
          <a:p>
            <a:pPr/>
          </a:p>
        </p:txBody>
      </p:sp>
      <p:sp>
        <p:nvSpPr>
          <p:cNvPr id="154" name="Johnny Appleseed"/>
          <p:cNvSpPr txBox="1"/>
          <p:nvPr>
            <p:ph type="body" sz="quarter" idx="23"/>
          </p:nvPr>
        </p:nvSpPr>
        <p:spPr>
          <a:xfrm>
            <a:off x="11049000" y="10953750"/>
            <a:ext cx="12573000" cy="1206500"/>
          </a:xfrm>
          <a:prstGeom prst="rect">
            <a:avLst/>
          </a:prstGeom>
        </p:spPr>
        <p:txBody>
          <a:bodyPr anchor="ctr">
            <a:spAutoFit/>
          </a:bodyPr>
          <a:lstStyle>
            <a:lvl1pPr marL="0" indent="0" defTabSz="647700">
              <a:spcBef>
                <a:spcPts val="0"/>
              </a:spcBef>
              <a:buClrTx/>
              <a:buSzTx/>
              <a:buFontTx/>
              <a:buNone/>
              <a:defRPr sz="8700">
                <a:solidFill>
                  <a:srgbClr val="232323"/>
                </a:solidFill>
                <a:latin typeface="+mn-lt"/>
                <a:ea typeface="+mn-ea"/>
                <a:cs typeface="+mn-cs"/>
                <a:sym typeface="DIN Condensed Bold"/>
              </a:defRPr>
            </a:lvl1pPr>
          </a:lstStyle>
          <a:p>
            <a:pPr/>
            <a:r>
              <a:t>Johnny Appleseed</a:t>
            </a:r>
          </a:p>
        </p:txBody>
      </p:sp>
      <p:sp>
        <p:nvSpPr>
          <p:cNvPr id="1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bg>
      <p:bgPr>
        <a:solidFill>
          <a:srgbClr val="222222"/>
        </a:solidFill>
      </p:bgPr>
    </p:bg>
    <p:spTree>
      <p:nvGrpSpPr>
        <p:cNvPr id="1" name=""/>
        <p:cNvGrpSpPr/>
        <p:nvPr/>
      </p:nvGrpSpPr>
      <p:grpSpPr>
        <a:xfrm>
          <a:off x="0" y="0"/>
          <a:ext cx="0" cy="0"/>
          <a:chOff x="0" y="0"/>
          <a:chExt cx="0" cy="0"/>
        </a:xfrm>
      </p:grpSpPr>
      <p:sp>
        <p:nvSpPr>
          <p:cNvPr id="16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1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222222"/>
        </a:solidFill>
      </p:bgPr>
    </p:bg>
    <p:spTree>
      <p:nvGrpSpPr>
        <p:cNvPr id="1" name=""/>
        <p:cNvGrpSpPr/>
        <p:nvPr/>
      </p:nvGrpSpPr>
      <p:grpSpPr>
        <a:xfrm>
          <a:off x="0" y="0"/>
          <a:ext cx="0" cy="0"/>
          <a:chOff x="0" y="0"/>
          <a:chExt cx="0" cy="0"/>
        </a:xfrm>
      </p:grpSpPr>
      <p:sp>
        <p:nvSpPr>
          <p:cNvPr id="1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spTree>
      <p:nvGrpSpPr>
        <p:cNvPr id="1" name=""/>
        <p:cNvGrpSpPr/>
        <p:nvPr/>
      </p:nvGrpSpPr>
      <p:grpSpPr>
        <a:xfrm>
          <a:off x="0" y="0"/>
          <a:ext cx="0" cy="0"/>
          <a:chOff x="0" y="0"/>
          <a:chExt cx="0" cy="0"/>
        </a:xfrm>
      </p:grpSpPr>
      <p:sp>
        <p:nvSpPr>
          <p:cNvPr id="17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Horizontal">
    <p:bg>
      <p:bgPr>
        <a:solidFill>
          <a:srgbClr val="222222"/>
        </a:solidFill>
      </p:bgPr>
    </p:bg>
    <p:spTree>
      <p:nvGrpSpPr>
        <p:cNvPr id="1" name=""/>
        <p:cNvGrpSpPr/>
        <p:nvPr/>
      </p:nvGrpSpPr>
      <p:grpSpPr>
        <a:xfrm>
          <a:off x="0" y="0"/>
          <a:ext cx="0" cy="0"/>
          <a:chOff x="0" y="0"/>
          <a:chExt cx="0" cy="0"/>
        </a:xfrm>
      </p:grpSpPr>
      <p:sp>
        <p:nvSpPr>
          <p:cNvPr id="22" name="Black and white aerial photo of a person standing on top of a dam"/>
          <p:cNvSpPr/>
          <p:nvPr>
            <p:ph type="pic" idx="21"/>
          </p:nvPr>
        </p:nvSpPr>
        <p:spPr>
          <a:xfrm>
            <a:off x="-38100" y="-1219200"/>
            <a:ext cx="24460200" cy="16145934"/>
          </a:xfrm>
          <a:prstGeom prst="rect">
            <a:avLst/>
          </a:prstGeom>
        </p:spPr>
        <p:txBody>
          <a:bodyPr lIns="91439" tIns="45719" rIns="91439" bIns="45719">
            <a:noAutofit/>
          </a:bodyPr>
          <a:lstStyle/>
          <a:p>
            <a:pPr/>
          </a:p>
        </p:txBody>
      </p:sp>
      <p:sp>
        <p:nvSpPr>
          <p:cNvPr id="2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CCCCCC"/>
                </a:solidFill>
                <a:latin typeface="Menlo Regular"/>
                <a:ea typeface="Menlo Regular"/>
                <a:cs typeface="Menlo Regular"/>
                <a:sym typeface="Menlo Regular"/>
              </a:defRPr>
            </a:pPr>
          </a:p>
        </p:txBody>
      </p:sp>
      <p:sp>
        <p:nvSpPr>
          <p:cNvPr id="2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2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Subtitle Alt">
    <p:spTree>
      <p:nvGrpSpPr>
        <p:cNvPr id="1" name=""/>
        <p:cNvGrpSpPr/>
        <p:nvPr/>
      </p:nvGrpSpPr>
      <p:grpSpPr>
        <a:xfrm>
          <a:off x="0" y="0"/>
          <a:ext cx="0" cy="0"/>
          <a:chOff x="0" y="0"/>
          <a:chExt cx="0" cy="0"/>
        </a:xfrm>
      </p:grpSpPr>
      <p:sp>
        <p:nvSpPr>
          <p:cNvPr id="33" name="Line"/>
          <p:cNvSpPr/>
          <p:nvPr/>
        </p:nvSpPr>
        <p:spPr>
          <a:xfrm flipV="1">
            <a:off x="762000" y="8635632"/>
            <a:ext cx="22859999" cy="369"/>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CCCCCC"/>
                </a:solidFill>
                <a:latin typeface="Menlo Regular"/>
                <a:ea typeface="Menlo Regular"/>
                <a:cs typeface="Menlo Regular"/>
                <a:sym typeface="Menlo Regular"/>
              </a:defRPr>
            </a:pPr>
          </a:p>
        </p:txBody>
      </p:sp>
      <p:sp>
        <p:nvSpPr>
          <p:cNvPr id="34" name="Title Text"/>
          <p:cNvSpPr txBox="1"/>
          <p:nvPr>
            <p:ph type="title"/>
          </p:nvPr>
        </p:nvSpPr>
        <p:spPr>
          <a:xfrm>
            <a:off x="762000" y="9042400"/>
            <a:ext cx="22860000" cy="3810000"/>
          </a:xfrm>
          <a:prstGeom prst="rect">
            <a:avLst/>
          </a:prstGeom>
        </p:spPr>
        <p:txBody>
          <a:bodyPr/>
          <a:lstStyle>
            <a:lvl1pPr>
              <a:spcBef>
                <a:spcPts val="0"/>
              </a:spcBef>
              <a:defRPr sz="30300"/>
            </a:lvl1pPr>
          </a:lstStyle>
          <a:p>
            <a:pPr/>
            <a:r>
              <a:t>Title Text</a:t>
            </a:r>
          </a:p>
        </p:txBody>
      </p:sp>
      <p:sp>
        <p:nvSpPr>
          <p:cNvPr id="35" name="Body Level One…"/>
          <p:cNvSpPr txBox="1"/>
          <p:nvPr>
            <p:ph type="body" sz="quarter" idx="1"/>
          </p:nvPr>
        </p:nvSpPr>
        <p:spPr>
          <a:xfrm>
            <a:off x="762000" y="5994400"/>
            <a:ext cx="22860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23013221"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re">
    <p:bg>
      <p:bgPr>
        <a:solidFill>
          <a:srgbClr val="222222"/>
        </a:solidFill>
      </p:bgPr>
    </p:bg>
    <p:spTree>
      <p:nvGrpSpPr>
        <p:cNvPr id="1" name=""/>
        <p:cNvGrpSpPr/>
        <p:nvPr/>
      </p:nvGrpSpPr>
      <p:grpSpPr>
        <a:xfrm>
          <a:off x="0" y="0"/>
          <a:ext cx="0" cy="0"/>
          <a:chOff x="0" y="0"/>
          <a:chExt cx="0" cy="0"/>
        </a:xfrm>
      </p:grpSpPr>
      <p:sp>
        <p:nvSpPr>
          <p:cNvPr id="43" name="Title Text"/>
          <p:cNvSpPr txBox="1"/>
          <p:nvPr>
            <p:ph type="title"/>
          </p:nvPr>
        </p:nvSpPr>
        <p:spPr>
          <a:xfrm>
            <a:off x="762000" y="5676900"/>
            <a:ext cx="22860000" cy="6350000"/>
          </a:xfrm>
          <a:prstGeom prst="rect">
            <a:avLst/>
          </a:prstGeom>
        </p:spPr>
        <p:txBody>
          <a:bodyPr/>
          <a:lstStyle>
            <a:lvl1pPr>
              <a:spcBef>
                <a:spcPts val="0"/>
              </a:spcBef>
              <a:defRPr sz="30300"/>
            </a:lvl1pPr>
          </a:lstStyle>
          <a:p>
            <a:pPr/>
            <a:r>
              <a:t>Title Text</a:t>
            </a:r>
          </a:p>
        </p:txBody>
      </p:sp>
      <p:sp>
        <p:nvSpPr>
          <p:cNvPr id="44"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bg>
      <p:bgPr>
        <a:solidFill>
          <a:srgbClr val="222222"/>
        </a:solidFill>
      </p:bgPr>
    </p:bg>
    <p:spTree>
      <p:nvGrpSpPr>
        <p:cNvPr id="1" name=""/>
        <p:cNvGrpSpPr/>
        <p:nvPr/>
      </p:nvGrpSpPr>
      <p:grpSpPr>
        <a:xfrm>
          <a:off x="0" y="0"/>
          <a:ext cx="0" cy="0"/>
          <a:chOff x="0" y="0"/>
          <a:chExt cx="0" cy="0"/>
        </a:xfrm>
      </p:grpSpPr>
      <p:sp>
        <p:nvSpPr>
          <p:cNvPr id="51" name="Line"/>
          <p:cNvSpPr/>
          <p:nvPr/>
        </p:nvSpPr>
        <p:spPr>
          <a:xfrm flipV="1">
            <a:off x="11049000" y="8635798"/>
            <a:ext cx="12572997" cy="203"/>
          </a:xfrm>
          <a:prstGeom prst="line">
            <a:avLst/>
          </a:prstGeom>
          <a:ln w="50800">
            <a:solidFill>
              <a:srgbClr val="A6AAA9"/>
            </a:solidFill>
            <a:miter lim="400000"/>
          </a:ln>
        </p:spPr>
        <p:txBody>
          <a:bodyPr lIns="50800" tIns="50800" rIns="50800" bIns="50800" anchor="ctr"/>
          <a:lstStyle/>
          <a:p>
            <a:pPr defTabSz="457200">
              <a:spcBef>
                <a:spcPts val="0"/>
              </a:spcBef>
              <a:defRPr sz="1200">
                <a:solidFill>
                  <a:srgbClr val="CCCCCC"/>
                </a:solidFill>
                <a:latin typeface="Menlo Regular"/>
                <a:ea typeface="Menlo Regular"/>
                <a:cs typeface="Menlo Regular"/>
                <a:sym typeface="Menlo Regular"/>
              </a:defRPr>
            </a:pPr>
          </a:p>
        </p:txBody>
      </p:sp>
      <p:sp>
        <p:nvSpPr>
          <p:cNvPr id="52" name="Black and white photo of windmills under a cloudy sky"/>
          <p:cNvSpPr/>
          <p:nvPr>
            <p:ph type="pic" idx="21"/>
          </p:nvPr>
        </p:nvSpPr>
        <p:spPr>
          <a:xfrm>
            <a:off x="-190500" y="0"/>
            <a:ext cx="12428272" cy="13716000"/>
          </a:xfrm>
          <a:prstGeom prst="rect">
            <a:avLst/>
          </a:prstGeom>
        </p:spPr>
        <p:txBody>
          <a:bodyPr lIns="91439" tIns="45719" rIns="91439" bIns="45719">
            <a:noAutofit/>
          </a:bodyPr>
          <a:lstStyle/>
          <a:p>
            <a:pPr/>
          </a:p>
        </p:txBody>
      </p:sp>
      <p:sp>
        <p:nvSpPr>
          <p:cNvPr id="53" name="Title Text"/>
          <p:cNvSpPr txBox="1"/>
          <p:nvPr>
            <p:ph type="title"/>
          </p:nvPr>
        </p:nvSpPr>
        <p:spPr>
          <a:xfrm>
            <a:off x="11049000" y="9042400"/>
            <a:ext cx="12573000" cy="3810000"/>
          </a:xfrm>
          <a:prstGeom prst="rect">
            <a:avLst/>
          </a:prstGeom>
        </p:spPr>
        <p:txBody>
          <a:bodyPr/>
          <a:lstStyle>
            <a:lvl1pPr>
              <a:spcBef>
                <a:spcPts val="0"/>
              </a:spcBef>
              <a:defRPr sz="30300"/>
            </a:lvl1pPr>
          </a:lstStyle>
          <a:p>
            <a:pPr/>
            <a:r>
              <a:t>Title Text</a:t>
            </a:r>
          </a:p>
        </p:txBody>
      </p:sp>
      <p:sp>
        <p:nvSpPr>
          <p:cNvPr id="54" name="Body Level One…"/>
          <p:cNvSpPr txBox="1"/>
          <p:nvPr>
            <p:ph type="body" sz="quarter" idx="1"/>
          </p:nvPr>
        </p:nvSpPr>
        <p:spPr>
          <a:xfrm>
            <a:off x="11049000" y="5994400"/>
            <a:ext cx="12573000" cy="2540000"/>
          </a:xfrm>
          <a:prstGeom prst="rect">
            <a:avLst/>
          </a:prstGeom>
        </p:spPr>
        <p:txBody>
          <a:bodyPr anchor="b"/>
          <a:lstStyle>
            <a:lvl1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1pPr>
            <a:lvl2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2pPr>
            <a:lvl3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3pPr>
            <a:lvl4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4pPr>
            <a:lvl5pPr marL="0" indent="0">
              <a:lnSpc>
                <a:spcPct val="80000"/>
              </a:lnSpc>
              <a:spcBef>
                <a:spcPts val="3200"/>
              </a:spcBef>
              <a:buClrTx/>
              <a:buSzTx/>
              <a:buFontTx/>
              <a:buNone/>
              <a:defRPr cap="all" sz="7700">
                <a:solidFill>
                  <a:srgbClr val="A6AAA9"/>
                </a:solidFill>
                <a:latin typeface="DIN Alternate Bold"/>
                <a:ea typeface="DIN Alternate Bold"/>
                <a:cs typeface="DIN Alternate Bold"/>
                <a:sym typeface="DIN Alternate Bold"/>
              </a:defRPr>
            </a:lvl5pPr>
          </a:lstStyle>
          <a:p>
            <a:pPr/>
            <a:r>
              <a:t>Body Level One</a:t>
            </a:r>
          </a:p>
          <a:p>
            <a:pPr lvl="1"/>
            <a:r>
              <a:t>Body Level Two</a:t>
            </a:r>
          </a:p>
          <a:p>
            <a:pPr lvl="2"/>
            <a:r>
              <a:t>Body Level Three</a:t>
            </a:r>
          </a:p>
          <a:p>
            <a:pPr lvl="3"/>
            <a:r>
              <a:t>Body Level Four</a:t>
            </a:r>
          </a:p>
          <a:p>
            <a:pPr lvl="4"/>
            <a:r>
              <a:t>Body Level Five</a:t>
            </a:r>
          </a:p>
        </p:txBody>
      </p:sp>
      <p:sp>
        <p:nvSpPr>
          <p:cNvPr id="55" name="Slide Number"/>
          <p:cNvSpPr txBox="1"/>
          <p:nvPr>
            <p:ph type="sldNum" sz="quarter" idx="2"/>
          </p:nvPr>
        </p:nvSpPr>
        <p:spPr>
          <a:xfrm>
            <a:off x="23063200" y="6096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62"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63" name="Title Text"/>
          <p:cNvSpPr txBox="1"/>
          <p:nvPr>
            <p:ph type="title"/>
          </p:nvPr>
        </p:nvSpPr>
        <p:spPr>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bg>
      <p:bgPr>
        <a:solidFill>
          <a:srgbClr val="222222"/>
        </a:solidFill>
      </p:bgPr>
    </p:bg>
    <p:spTree>
      <p:nvGrpSpPr>
        <p:cNvPr id="1" name=""/>
        <p:cNvGrpSpPr/>
        <p:nvPr/>
      </p:nvGrpSpPr>
      <p:grpSpPr>
        <a:xfrm>
          <a:off x="0" y="0"/>
          <a:ext cx="0" cy="0"/>
          <a:chOff x="0" y="0"/>
          <a:chExt cx="0" cy="0"/>
        </a:xfrm>
      </p:grpSpPr>
      <p:sp>
        <p:nvSpPr>
          <p:cNvPr id="7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72" name="Title Text"/>
          <p:cNvSpPr txBox="1"/>
          <p:nvPr>
            <p:ph type="title"/>
          </p:nvPr>
        </p:nvSpPr>
        <p:spPr>
          <a:prstGeom prst="rect">
            <a:avLst/>
          </a:prstGeom>
        </p:spPr>
        <p:txBody>
          <a:bodyPr/>
          <a:lstStyle/>
          <a:p>
            <a:pPr/>
            <a:r>
              <a:t>Title Text</a:t>
            </a:r>
          </a:p>
        </p:txBody>
      </p:sp>
      <p:sp>
        <p:nvSpPr>
          <p:cNvPr id="7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Alt">
    <p:spTree>
      <p:nvGrpSpPr>
        <p:cNvPr id="1" name=""/>
        <p:cNvGrpSpPr/>
        <p:nvPr/>
      </p:nvGrpSpPr>
      <p:grpSpPr>
        <a:xfrm>
          <a:off x="0" y="0"/>
          <a:ext cx="0" cy="0"/>
          <a:chOff x="0" y="0"/>
          <a:chExt cx="0" cy="0"/>
        </a:xfrm>
      </p:grpSpPr>
      <p:sp>
        <p:nvSpPr>
          <p:cNvPr id="8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82" name="Title Text"/>
          <p:cNvSpPr txBox="1"/>
          <p:nvPr>
            <p:ph type="title"/>
          </p:nvPr>
        </p:nvSpPr>
        <p:spPr>
          <a:prstGeom prst="rect">
            <a:avLst/>
          </a:prstGeom>
        </p:spPr>
        <p:txBody>
          <a:bodyPr/>
          <a:lstStyle/>
          <a:p>
            <a:pPr/>
            <a:r>
              <a:t>Title Text</a:t>
            </a:r>
          </a:p>
        </p:txBody>
      </p:sp>
      <p:sp>
        <p:nvSpPr>
          <p:cNvPr id="83" name="Body Level One…"/>
          <p:cNvSpPr txBox="1"/>
          <p:nvPr>
            <p:ph type="body" idx="1"/>
          </p:nvPr>
        </p:nvSpPr>
        <p:spPr>
          <a:prstGeom prst="rect">
            <a:avLst/>
          </a:prstGeom>
        </p:spPr>
        <p:txBody>
          <a:bodyPr/>
          <a:lstStyle>
            <a:lvl1pPr>
              <a:buClr>
                <a:schemeClr val="accent1"/>
              </a:buClr>
              <a:buChar char="▸"/>
            </a:lvl1pPr>
            <a:lvl2pPr>
              <a:buClr>
                <a:schemeClr val="accent1"/>
              </a:buClr>
              <a:buChar char="▸"/>
            </a:lvl2pPr>
            <a:lvl3pPr>
              <a:buClr>
                <a:schemeClr val="accent1"/>
              </a:buClr>
              <a:buChar char="▸"/>
            </a:lvl3pPr>
            <a:lvl4pPr>
              <a:buClr>
                <a:schemeClr val="accent1"/>
              </a:buClr>
              <a:buChar char="▸"/>
            </a:lvl4pPr>
            <a:lvl5pPr>
              <a:buClr>
                <a:schemeClr val="accent1"/>
              </a:buClr>
              <a:buChar char="▸"/>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bg>
      <p:bgPr>
        <a:solidFill>
          <a:srgbClr val="222222"/>
        </a:solidFill>
      </p:bgPr>
    </p:bg>
    <p:spTree>
      <p:nvGrpSpPr>
        <p:cNvPr id="1" name=""/>
        <p:cNvGrpSpPr/>
        <p:nvPr/>
      </p:nvGrpSpPr>
      <p:grpSpPr>
        <a:xfrm>
          <a:off x="0" y="0"/>
          <a:ext cx="0" cy="0"/>
          <a:chOff x="0" y="0"/>
          <a:chExt cx="0" cy="0"/>
        </a:xfrm>
      </p:grpSpPr>
      <p:sp>
        <p:nvSpPr>
          <p:cNvPr id="91" name="Text"/>
          <p:cNvSpPr txBox="1"/>
          <p:nvPr>
            <p:ph type="body" sz="quarter" idx="21"/>
          </p:nvPr>
        </p:nvSpPr>
        <p:spPr>
          <a:xfrm>
            <a:off x="762000" y="635000"/>
            <a:ext cx="20955000" cy="635000"/>
          </a:xfrm>
          <a:prstGeom prst="rect">
            <a:avLst/>
          </a:prstGeom>
        </p:spPr>
        <p:txBody>
          <a:bodyPr anchor="b">
            <a:spAutoFit/>
          </a:bodyPr>
          <a:lstStyle>
            <a:lvl1pPr marL="0" indent="0" defTabSz="647700">
              <a:lnSpc>
                <a:spcPct val="80000"/>
              </a:lnSpc>
              <a:spcBef>
                <a:spcPts val="0"/>
              </a:spcBef>
              <a:buClrTx/>
              <a:buSzTx/>
              <a:buFontTx/>
              <a:buNone/>
              <a:defRPr cap="all" spc="180" sz="3600">
                <a:latin typeface="DIN Alternate Bold"/>
                <a:ea typeface="DIN Alternate Bold"/>
                <a:cs typeface="DIN Alternate Bold"/>
                <a:sym typeface="DIN Alternate Bold"/>
              </a:defRPr>
            </a:lvl1pPr>
          </a:lstStyle>
          <a:p>
            <a:pPr/>
            <a:r>
              <a:t>Text</a:t>
            </a:r>
          </a:p>
        </p:txBody>
      </p:sp>
      <p:sp>
        <p:nvSpPr>
          <p:cNvPr id="92" name="Black and white photo of windmills under a cloudy sky"/>
          <p:cNvSpPr/>
          <p:nvPr>
            <p:ph type="pic" idx="22"/>
          </p:nvPr>
        </p:nvSpPr>
        <p:spPr>
          <a:xfrm>
            <a:off x="13258800" y="0"/>
            <a:ext cx="12428272" cy="13716000"/>
          </a:xfrm>
          <a:prstGeom prst="rect">
            <a:avLst/>
          </a:prstGeom>
        </p:spPr>
        <p:txBody>
          <a:bodyPr lIns="91439" tIns="45719" rIns="91439" bIns="45719">
            <a:noAutofit/>
          </a:bodyPr>
          <a:lstStyle/>
          <a:p>
            <a:pPr/>
          </a:p>
        </p:txBody>
      </p:sp>
      <p:sp>
        <p:nvSpPr>
          <p:cNvPr id="93" name="Title Text"/>
          <p:cNvSpPr txBox="1"/>
          <p:nvPr>
            <p:ph type="title"/>
          </p:nvPr>
        </p:nvSpPr>
        <p:spPr>
          <a:xfrm>
            <a:off x="762000" y="2159000"/>
            <a:ext cx="11811000" cy="1016000"/>
          </a:xfrm>
          <a:prstGeom prst="rect">
            <a:avLst/>
          </a:prstGeom>
        </p:spPr>
        <p:txBody>
          <a:bodyPr/>
          <a:lstStyle/>
          <a:p>
            <a:pPr/>
            <a:r>
              <a:t>Title Text</a:t>
            </a:r>
          </a:p>
        </p:txBody>
      </p:sp>
      <p:sp>
        <p:nvSpPr>
          <p:cNvPr id="94" name="Body Level One…"/>
          <p:cNvSpPr txBox="1"/>
          <p:nvPr>
            <p:ph type="body" sz="half" idx="1"/>
          </p:nvPr>
        </p:nvSpPr>
        <p:spPr>
          <a:xfrm>
            <a:off x="762000" y="3860800"/>
            <a:ext cx="11811000" cy="8585200"/>
          </a:xfrm>
          <a:prstGeom prst="rect">
            <a:avLst/>
          </a:prstGeom>
        </p:spPr>
        <p:txBody>
          <a:bodyPr/>
          <a:lstStyle>
            <a:lvl1pPr>
              <a:buClr>
                <a:schemeClr val="accent1"/>
              </a:buClr>
              <a:buChar char="▸"/>
              <a:defRPr sz="4000"/>
            </a:lvl1pPr>
            <a:lvl2pPr>
              <a:buClr>
                <a:schemeClr val="accent1"/>
              </a:buClr>
              <a:buChar char="▸"/>
              <a:defRPr sz="4000"/>
            </a:lvl2pPr>
            <a:lvl3pPr>
              <a:buClr>
                <a:schemeClr val="accent1"/>
              </a:buClr>
              <a:buChar char="▸"/>
              <a:defRPr sz="4000"/>
            </a:lvl3pPr>
            <a:lvl4pPr>
              <a:buClr>
                <a:schemeClr val="accent1"/>
              </a:buClr>
              <a:buChar char="▸"/>
              <a:defRPr sz="4000"/>
            </a:lvl4pPr>
            <a:lvl5pPr>
              <a:buClr>
                <a:schemeClr val="accent1"/>
              </a:buClr>
              <a:buChar char="▸"/>
              <a:defRPr sz="4000"/>
            </a:lvl5pPr>
          </a:lstStyle>
          <a:p>
            <a:pPr/>
            <a:r>
              <a:t>Body Level One</a:t>
            </a:r>
          </a:p>
          <a:p>
            <a:pPr lvl="1"/>
            <a:r>
              <a:t>Body Level Two</a:t>
            </a:r>
          </a:p>
          <a:p>
            <a:pPr lvl="2"/>
            <a:r>
              <a:t>Body Level Three</a:t>
            </a:r>
          </a:p>
          <a:p>
            <a:pPr lvl="3"/>
            <a:r>
              <a:t>Body Level Four</a:t>
            </a:r>
          </a:p>
          <a:p>
            <a:pPr lvl="4"/>
            <a:r>
              <a:t>Body Level Five</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Line"/>
          <p:cNvSpPr/>
          <p:nvPr/>
        </p:nvSpPr>
        <p:spPr>
          <a:xfrm flipV="1">
            <a:off x="762000" y="1396632"/>
            <a:ext cx="22859999" cy="369"/>
          </a:xfrm>
          <a:prstGeom prst="line">
            <a:avLst/>
          </a:prstGeom>
          <a:ln w="25400">
            <a:solidFill>
              <a:srgbClr val="A6AAA9"/>
            </a:solidFill>
            <a:miter lim="400000"/>
          </a:ln>
        </p:spPr>
        <p:txBody>
          <a:bodyPr lIns="50800" tIns="50800" rIns="50800" bIns="50800" anchor="ctr"/>
          <a:lstStyle/>
          <a:p>
            <a:pPr defTabSz="457200">
              <a:spcBef>
                <a:spcPts val="0"/>
              </a:spcBef>
              <a:defRPr sz="1200">
                <a:solidFill>
                  <a:srgbClr val="CCCCCC"/>
                </a:solidFill>
                <a:latin typeface="Menlo Regular"/>
                <a:ea typeface="Menlo Regular"/>
                <a:cs typeface="Menlo Regular"/>
                <a:sym typeface="Menlo Regular"/>
              </a:defRPr>
            </a:pPr>
          </a:p>
        </p:txBody>
      </p:sp>
      <p:sp>
        <p:nvSpPr>
          <p:cNvPr id="3" name="Title Text"/>
          <p:cNvSpPr txBox="1"/>
          <p:nvPr>
            <p:ph type="title"/>
          </p:nvPr>
        </p:nvSpPr>
        <p:spPr>
          <a:xfrm>
            <a:off x="762000" y="2159000"/>
            <a:ext cx="22860000" cy="101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3860800"/>
            <a:ext cx="22860000" cy="8585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59652" y="609600"/>
            <a:ext cx="553196" cy="635000"/>
          </a:xfrm>
          <a:prstGeom prst="rect">
            <a:avLst/>
          </a:prstGeom>
          <a:ln w="12700">
            <a:miter lim="400000"/>
          </a:ln>
        </p:spPr>
        <p:txBody>
          <a:bodyPr wrap="none" lIns="50800" tIns="50800" rIns="50800" bIns="50800">
            <a:spAutoFit/>
          </a:bodyPr>
          <a:lstStyle>
            <a:lvl1pPr algn="r">
              <a:lnSpc>
                <a:spcPct val="80000"/>
              </a:lnSpc>
              <a:spcBef>
                <a:spcPts val="0"/>
              </a:spcBef>
              <a:defRPr sz="3600">
                <a:latin typeface="DIN Alternate Bold"/>
                <a:ea typeface="DIN Alternate Bold"/>
                <a:cs typeface="DIN Alternate Bold"/>
                <a:sym typeface="DIN Alternate Bold"/>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1pPr>
      <a:lvl2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2pPr>
      <a:lvl3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3pPr>
      <a:lvl4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4pPr>
      <a:lvl5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5pPr>
      <a:lvl6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6pPr>
      <a:lvl7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7pPr>
      <a:lvl8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8pPr>
      <a:lvl9pPr marL="0" marR="0" indent="0" algn="l" defTabSz="825500" rtl="0" latinLnBrk="0">
        <a:lnSpc>
          <a:spcPct val="80000"/>
        </a:lnSpc>
        <a:spcBef>
          <a:spcPts val="3900"/>
        </a:spcBef>
        <a:spcAft>
          <a:spcPts val="0"/>
        </a:spcAft>
        <a:buClrTx/>
        <a:buSzTx/>
        <a:buFontTx/>
        <a:buNone/>
        <a:tabLst/>
        <a:defRPr b="0" baseline="0" cap="all" i="0" spc="0" strike="noStrike" sz="8700" u="none">
          <a:solidFill>
            <a:schemeClr val="accent1"/>
          </a:solidFill>
          <a:uFillTx/>
          <a:latin typeface="+mn-lt"/>
          <a:ea typeface="+mn-ea"/>
          <a:cs typeface="+mn-cs"/>
          <a:sym typeface="DIN Condensed Bold"/>
        </a:defRPr>
      </a:lvl9pPr>
    </p:titleStyle>
    <p:bodyStyle>
      <a:lvl1pPr marL="63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1pPr>
      <a:lvl2pPr marL="127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2pPr>
      <a:lvl3pPr marL="190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3pPr>
      <a:lvl4pPr marL="254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4pPr>
      <a:lvl5pPr marL="317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5pPr>
      <a:lvl6pPr marL="381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6pPr>
      <a:lvl7pPr marL="444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7pPr>
      <a:lvl8pPr marL="5080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8pPr>
      <a:lvl9pPr marL="5715000" marR="0" indent="-635000" algn="l" defTabSz="825500" rtl="0" latinLnBrk="0">
        <a:lnSpc>
          <a:spcPct val="100000"/>
        </a:lnSpc>
        <a:spcBef>
          <a:spcPts val="3900"/>
        </a:spcBef>
        <a:spcAft>
          <a:spcPts val="0"/>
        </a:spcAft>
        <a:buClr>
          <a:schemeClr val="accent1">
            <a:satOff val="-4060"/>
          </a:schemeClr>
        </a:buClr>
        <a:buSzPct val="104999"/>
        <a:buFont typeface="Avenir Next Regular"/>
        <a:buChar char="‣"/>
        <a:tabLst/>
        <a:defRPr b="0" baseline="0" cap="none" i="0" spc="0" strike="noStrike" sz="4800" u="none">
          <a:solidFill>
            <a:srgbClr val="838787"/>
          </a:solidFill>
          <a:uFillTx/>
          <a:latin typeface="Avenir Next Medium"/>
          <a:ea typeface="Avenir Next Medium"/>
          <a:cs typeface="Avenir Next Medium"/>
          <a:sym typeface="Avenir Next Medium"/>
        </a:defRPr>
      </a:lvl9pPr>
    </p:bodyStyle>
    <p:otherStyle>
      <a:lvl1pPr marL="0" marR="0" indent="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228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457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685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9144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11430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13716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16002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1828800" algn="r" defTabSz="82550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 Id="rId3" Type="http://schemas.openxmlformats.org/officeDocument/2006/relationships/image" Target="../media/image8.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0.png"/><Relationship Id="rId3" Type="http://schemas.openxmlformats.org/officeDocument/2006/relationships/image" Target="../media/image1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2.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earthquake.usgs.gov/earthquakes/feed/v1.0/summary/all_month.csv"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EARTHQUAKE"/>
          <p:cNvSpPr txBox="1"/>
          <p:nvPr>
            <p:ph type="ctrTitle"/>
          </p:nvPr>
        </p:nvSpPr>
        <p:spPr>
          <a:prstGeom prst="rect">
            <a:avLst/>
          </a:prstGeom>
        </p:spPr>
        <p:txBody>
          <a:bodyPr/>
          <a:lstStyle>
            <a:lvl1pPr defTabSz="792479">
              <a:defRPr sz="29088"/>
            </a:lvl1pPr>
          </a:lstStyle>
          <a:p>
            <a:pPr/>
            <a:r>
              <a:t>EARTHQUAKE</a:t>
            </a:r>
          </a:p>
        </p:txBody>
      </p:sp>
      <p:sp>
        <p:nvSpPr>
          <p:cNvPr id="187" name="DATA VISUALISATION"/>
          <p:cNvSpPr txBox="1"/>
          <p:nvPr>
            <p:ph type="subTitle" sz="quarter" idx="1"/>
          </p:nvPr>
        </p:nvSpPr>
        <p:spPr>
          <a:prstGeom prst="rect">
            <a:avLst/>
          </a:prstGeom>
        </p:spPr>
        <p:txBody>
          <a:bodyPr/>
          <a:lstStyle/>
          <a:p>
            <a:pPr/>
            <a:r>
              <a:t>DATA VISUALISATION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9" name="pasted-movie.png" descr="pasted-movie.png"/>
          <p:cNvPicPr>
            <a:picLocks noChangeAspect="1"/>
          </p:cNvPicPr>
          <p:nvPr/>
        </p:nvPicPr>
        <p:blipFill>
          <a:blip r:embed="rId2">
            <a:extLst/>
          </a:blip>
          <a:stretch>
            <a:fillRect/>
          </a:stretch>
        </p:blipFill>
        <p:spPr>
          <a:xfrm>
            <a:off x="12325958" y="2308894"/>
            <a:ext cx="10728017" cy="8003441"/>
          </a:xfrm>
          <a:prstGeom prst="rect">
            <a:avLst/>
          </a:prstGeom>
          <a:ln w="12700">
            <a:miter lim="400000"/>
          </a:ln>
        </p:spPr>
      </p:pic>
      <p:pic>
        <p:nvPicPr>
          <p:cNvPr id="210" name="pasted-movie.png" descr="pasted-movie.png"/>
          <p:cNvPicPr>
            <a:picLocks noChangeAspect="1"/>
          </p:cNvPicPr>
          <p:nvPr/>
        </p:nvPicPr>
        <p:blipFill>
          <a:blip r:embed="rId3">
            <a:extLst/>
          </a:blip>
          <a:stretch>
            <a:fillRect/>
          </a:stretch>
        </p:blipFill>
        <p:spPr>
          <a:xfrm>
            <a:off x="1231900" y="2057400"/>
            <a:ext cx="10335694" cy="7566629"/>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2" name="pasted-movie.png" descr="pasted-movie.png"/>
          <p:cNvPicPr>
            <a:picLocks noChangeAspect="1"/>
          </p:cNvPicPr>
          <p:nvPr/>
        </p:nvPicPr>
        <p:blipFill>
          <a:blip r:embed="rId2">
            <a:extLst/>
          </a:blip>
          <a:stretch>
            <a:fillRect/>
          </a:stretch>
        </p:blipFill>
        <p:spPr>
          <a:xfrm>
            <a:off x="374650" y="2206918"/>
            <a:ext cx="22832393" cy="969842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4" name="pasted-movie.png" descr="pasted-movie.png"/>
          <p:cNvPicPr>
            <a:picLocks noChangeAspect="1"/>
          </p:cNvPicPr>
          <p:nvPr/>
        </p:nvPicPr>
        <p:blipFill>
          <a:blip r:embed="rId2">
            <a:extLst/>
          </a:blip>
          <a:stretch>
            <a:fillRect/>
          </a:stretch>
        </p:blipFill>
        <p:spPr>
          <a:xfrm>
            <a:off x="60761" y="1918065"/>
            <a:ext cx="11761871" cy="8784185"/>
          </a:xfrm>
          <a:prstGeom prst="rect">
            <a:avLst/>
          </a:prstGeom>
          <a:ln w="12700">
            <a:miter lim="400000"/>
          </a:ln>
        </p:spPr>
      </p:pic>
      <p:pic>
        <p:nvPicPr>
          <p:cNvPr id="215" name="pasted-movie.png" descr="pasted-movie.png"/>
          <p:cNvPicPr>
            <a:picLocks noChangeAspect="1"/>
          </p:cNvPicPr>
          <p:nvPr/>
        </p:nvPicPr>
        <p:blipFill>
          <a:blip r:embed="rId3">
            <a:extLst/>
          </a:blip>
          <a:stretch>
            <a:fillRect/>
          </a:stretch>
        </p:blipFill>
        <p:spPr>
          <a:xfrm>
            <a:off x="11906250" y="2039644"/>
            <a:ext cx="12187914" cy="8134627"/>
          </a:xfrm>
          <a:prstGeom prst="rect">
            <a:avLst/>
          </a:prstGeom>
          <a:ln w="12700">
            <a:miter lim="400000"/>
          </a:ln>
        </p:spPr>
      </p:pic>
      <p:sp>
        <p:nvSpPr>
          <p:cNvPr id="216" name="Credit : USGS.gov"/>
          <p:cNvSpPr txBox="1"/>
          <p:nvPr/>
        </p:nvSpPr>
        <p:spPr>
          <a:xfrm>
            <a:off x="21640700" y="7228788"/>
            <a:ext cx="6548439"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defRPr sz="1900"/>
            </a:pPr>
            <a:r>
              <a:rPr>
                <a:solidFill>
                  <a:srgbClr val="AADAFB"/>
                </a:solidFill>
              </a:rPr>
              <a:t>Credit </a:t>
            </a:r>
            <a:r>
              <a:rPr>
                <a:solidFill>
                  <a:srgbClr val="DCDCAF"/>
                </a:solidFill>
              </a:rPr>
              <a:t>: </a:t>
            </a:r>
            <a:r>
              <a:rPr>
                <a:solidFill>
                  <a:srgbClr val="71C6B2"/>
                </a:solidFill>
              </a:rPr>
              <a:t>USGS.gov</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pasted-movie.png" descr="pasted-movie.png"/>
          <p:cNvPicPr>
            <a:picLocks noChangeAspect="1"/>
          </p:cNvPicPr>
          <p:nvPr/>
        </p:nvPicPr>
        <p:blipFill>
          <a:blip r:embed="rId2">
            <a:extLst/>
          </a:blip>
          <a:stretch>
            <a:fillRect/>
          </a:stretch>
        </p:blipFill>
        <p:spPr>
          <a:xfrm>
            <a:off x="3365500" y="660512"/>
            <a:ext cx="16596663" cy="12394976"/>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CONCLUSION"/>
          <p:cNvSpPr txBox="1"/>
          <p:nvPr>
            <p:ph type="body" idx="21"/>
          </p:nvPr>
        </p:nvSpPr>
        <p:spPr>
          <a:prstGeom prst="rect">
            <a:avLst/>
          </a:prstGeom>
        </p:spPr>
        <p:txBody>
          <a:bodyPr/>
          <a:lstStyle/>
          <a:p>
            <a:pPr/>
            <a:r>
              <a:t>CONCLUSION</a:t>
            </a:r>
          </a:p>
        </p:txBody>
      </p:sp>
      <p:sp>
        <p:nvSpPr>
          <p:cNvPr id="221" name="Alaska Peninsula and Northern California reported the highest number of earthquakes.…"/>
          <p:cNvSpPr txBox="1"/>
          <p:nvPr>
            <p:ph type="body" idx="1"/>
          </p:nvPr>
        </p:nvSpPr>
        <p:spPr>
          <a:xfrm>
            <a:off x="762000" y="2895600"/>
            <a:ext cx="22860000" cy="8585200"/>
          </a:xfrm>
          <a:prstGeom prst="rect">
            <a:avLst/>
          </a:prstGeom>
        </p:spPr>
        <p:txBody>
          <a:bodyPr/>
          <a:lstStyle/>
          <a:p>
            <a:pPr marL="558800" indent="-558800" defTabSz="726440">
              <a:spcBef>
                <a:spcPts val="3400"/>
              </a:spcBef>
              <a:defRPr sz="4224"/>
            </a:pPr>
            <a:r>
              <a:t>Alaska Peninsula and Northern California reported the highest number of earthquakes.</a:t>
            </a:r>
          </a:p>
          <a:p>
            <a:pPr marL="558800" indent="-558800" defTabSz="726440">
              <a:spcBef>
                <a:spcPts val="3400"/>
              </a:spcBef>
              <a:defRPr sz="4224"/>
            </a:pPr>
            <a:r>
              <a:t>The vast majority of earthquakes fall within the magnitude range between 0 and 2, which are typically minor and often not felt by human.</a:t>
            </a:r>
          </a:p>
          <a:p>
            <a:pPr marL="558800" indent="-558800" defTabSz="726440">
              <a:spcBef>
                <a:spcPts val="3400"/>
              </a:spcBef>
              <a:defRPr sz="4224"/>
            </a:pPr>
            <a:r>
              <a:t>Negative magnitude earthquake are likely detected due to highly sensitive modern instruments.</a:t>
            </a:r>
          </a:p>
          <a:p>
            <a:pPr marL="558800" indent="-558800" defTabSz="726440">
              <a:spcBef>
                <a:spcPts val="3400"/>
              </a:spcBef>
              <a:defRPr sz="4224"/>
            </a:pPr>
            <a:r>
              <a:t>As the magnitude increases, the frequency of earthquakes drops sharply, this pattern is consistent with Gutenberg-Richter law, which states that earthquake frequency decreases exponentially with increasing magnitude.</a:t>
            </a:r>
          </a:p>
          <a:p>
            <a:pPr marL="558800" indent="-558800" defTabSz="726440">
              <a:spcBef>
                <a:spcPts val="3400"/>
              </a:spcBef>
              <a:defRPr sz="4224"/>
            </a:pPr>
            <a:r>
              <a:t>The majority of events were classified under the earthquake type.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Introduction"/>
          <p:cNvSpPr txBox="1"/>
          <p:nvPr>
            <p:ph type="body" idx="21"/>
          </p:nvPr>
        </p:nvSpPr>
        <p:spPr>
          <a:prstGeom prst="rect">
            <a:avLst/>
          </a:prstGeom>
        </p:spPr>
        <p:txBody>
          <a:bodyPr/>
          <a:lstStyle/>
          <a:p>
            <a:pPr/>
            <a:r>
              <a:t>Introduction</a:t>
            </a:r>
          </a:p>
        </p:txBody>
      </p:sp>
      <p:sp>
        <p:nvSpPr>
          <p:cNvPr id="190" name="In this project, we explore and visualise global earthquake activity based on seismic data recorded over a one-month period. The data set includes information about the location, magnitude, depth, type of each earthquake and the time it occurred.…"/>
          <p:cNvSpPr txBox="1"/>
          <p:nvPr>
            <p:ph type="body" idx="1"/>
          </p:nvPr>
        </p:nvSpPr>
        <p:spPr>
          <a:xfrm>
            <a:off x="762000" y="2743200"/>
            <a:ext cx="22860000" cy="8585200"/>
          </a:xfrm>
          <a:prstGeom prst="rect">
            <a:avLst/>
          </a:prstGeom>
        </p:spPr>
        <p:txBody>
          <a:bodyPr/>
          <a:lstStyle/>
          <a:p>
            <a:pPr/>
            <a:r>
              <a:t>In this project, we explore and visualise global earthquake activity based on seismic data recorded over a one-month period. The data set includes information about the location, magnitude, depth, type of each earthquake and the time it occurred.</a:t>
            </a:r>
          </a:p>
          <a:p>
            <a:pPr/>
            <a:r>
              <a:t>Using various data visualisation techniques such as Bar chart, Pie chart and Scatter plot to provide insights into the global activity and help understanding the scale, frequency and location during the data set time period.</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Introduction of DATA SET"/>
          <p:cNvSpPr txBox="1"/>
          <p:nvPr>
            <p:ph type="body" idx="21"/>
          </p:nvPr>
        </p:nvSpPr>
        <p:spPr>
          <a:prstGeom prst="rect">
            <a:avLst/>
          </a:prstGeom>
        </p:spPr>
        <p:txBody>
          <a:bodyPr/>
          <a:lstStyle/>
          <a:p>
            <a:pPr/>
            <a:r>
              <a:t>Introduction of DATA SET</a:t>
            </a:r>
          </a:p>
        </p:txBody>
      </p:sp>
      <p:sp>
        <p:nvSpPr>
          <p:cNvPr id="193" name="Remote source : https://earthquake.usgs.gov/earthquakes/feed/v1.0/summary/all_month.csv"/>
          <p:cNvSpPr txBox="1"/>
          <p:nvPr/>
        </p:nvSpPr>
        <p:spPr>
          <a:xfrm>
            <a:off x="762000" y="1866900"/>
            <a:ext cx="228600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57200">
              <a:spcBef>
                <a:spcPts val="0"/>
              </a:spcBef>
              <a:defRPr sz="3000">
                <a:solidFill>
                  <a:srgbClr val="CE9178"/>
                </a:solidFill>
                <a:latin typeface="Menlo Regular"/>
                <a:ea typeface="Menlo Regular"/>
                <a:cs typeface="Menlo Regular"/>
                <a:sym typeface="Menlo Regular"/>
              </a:defRPr>
            </a:pPr>
            <a:r>
              <a:rPr>
                <a:solidFill>
                  <a:srgbClr val="838786"/>
                </a:solidFill>
              </a:rPr>
              <a:t>Remote source :</a:t>
            </a:r>
            <a:r>
              <a:rPr>
                <a:solidFill>
                  <a:srgbClr val="3C4043"/>
                </a:solidFill>
              </a:rPr>
              <a:t> </a:t>
            </a:r>
            <a:r>
              <a:rPr u="sng">
                <a:solidFill>
                  <a:schemeClr val="accent1"/>
                </a:solidFill>
                <a:hlinkClick r:id="rId2" invalidUrl="" action="" tgtFrame="" tooltip="" history="1" highlightClick="0" endSnd="0"/>
              </a:rPr>
              <a:t>https://earthquake.usgs.gov/earthquakes/feed/v1.0/summary/all_month.csv</a:t>
            </a:r>
          </a:p>
        </p:txBody>
      </p:sp>
      <p:sp>
        <p:nvSpPr>
          <p:cNvPr id="194" name="Credit:USGS.gov"/>
          <p:cNvSpPr txBox="1"/>
          <p:nvPr/>
        </p:nvSpPr>
        <p:spPr>
          <a:xfrm>
            <a:off x="18618100" y="12029388"/>
            <a:ext cx="6548439"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defTabSz="457200">
              <a:spcBef>
                <a:spcPts val="0"/>
              </a:spcBef>
              <a:defRPr sz="3000">
                <a:solidFill>
                  <a:srgbClr val="CE9178"/>
                </a:solidFill>
                <a:latin typeface="Menlo Regular"/>
                <a:ea typeface="Menlo Regular"/>
                <a:cs typeface="Menlo Regular"/>
                <a:sym typeface="Menlo Regular"/>
              </a:defRPr>
            </a:pPr>
            <a:r>
              <a:rPr>
                <a:solidFill>
                  <a:srgbClr val="AADAFB"/>
                </a:solidFill>
              </a:rPr>
              <a:t>Credit</a:t>
            </a:r>
            <a:r>
              <a:rPr>
                <a:solidFill>
                  <a:srgbClr val="DCDCAF"/>
                </a:solidFill>
              </a:rPr>
              <a:t>:</a:t>
            </a:r>
            <a:r>
              <a:rPr>
                <a:solidFill>
                  <a:srgbClr val="71C6B2"/>
                </a:solidFill>
              </a:rPr>
              <a:t>USGS.gov</a:t>
            </a:r>
          </a:p>
        </p:txBody>
      </p:sp>
      <p:sp>
        <p:nvSpPr>
          <p:cNvPr id="195" name="Time : the exact timestamp when the earthquake occurred (UTC)…"/>
          <p:cNvSpPr txBox="1"/>
          <p:nvPr>
            <p:ph type="body" idx="1"/>
          </p:nvPr>
        </p:nvSpPr>
        <p:spPr>
          <a:xfrm>
            <a:off x="1143000" y="3479801"/>
            <a:ext cx="22860000" cy="8585201"/>
          </a:xfrm>
          <a:prstGeom prst="rect">
            <a:avLst/>
          </a:prstGeom>
        </p:spPr>
        <p:txBody>
          <a:bodyPr/>
          <a:lstStyle/>
          <a:p>
            <a:pPr marL="609600" indent="-609600" defTabSz="792479">
              <a:spcBef>
                <a:spcPts val="3700"/>
              </a:spcBef>
              <a:defRPr sz="4608"/>
            </a:pPr>
            <a:r>
              <a:t>Time : the exact timestamp when the earthquake occurred (UTC)</a:t>
            </a:r>
          </a:p>
          <a:p>
            <a:pPr marL="609600" indent="-609600" defTabSz="792479">
              <a:spcBef>
                <a:spcPts val="3700"/>
              </a:spcBef>
              <a:defRPr sz="4608"/>
            </a:pPr>
            <a:r>
              <a:t>Latitude : geographic latitude where the earthquake originated.</a:t>
            </a:r>
          </a:p>
          <a:p>
            <a:pPr marL="609600" indent="-609600" defTabSz="792479">
              <a:spcBef>
                <a:spcPts val="3700"/>
              </a:spcBef>
              <a:defRPr sz="4608"/>
            </a:pPr>
            <a:r>
              <a:t>Longitude : geographic longitude of the earthquake’s epicentre.</a:t>
            </a:r>
          </a:p>
          <a:p>
            <a:pPr marL="609600" indent="-609600" defTabSz="792479">
              <a:spcBef>
                <a:spcPts val="3700"/>
              </a:spcBef>
              <a:defRPr sz="4608"/>
            </a:pPr>
            <a:r>
              <a:t>Depth : how deep the earthquake was beneath Earth’s surface (in Kilometers)</a:t>
            </a:r>
          </a:p>
          <a:p>
            <a:pPr marL="609600" indent="-609600" defTabSz="792479">
              <a:spcBef>
                <a:spcPts val="3700"/>
              </a:spcBef>
              <a:defRPr sz="4608"/>
            </a:pPr>
            <a:r>
              <a:t>Mag : Magnitude of the earthquake in Richter scale.</a:t>
            </a:r>
          </a:p>
          <a:p>
            <a:pPr marL="609600" indent="-609600" defTabSz="792479">
              <a:spcBef>
                <a:spcPts val="3700"/>
              </a:spcBef>
              <a:defRPr sz="4608"/>
            </a:pPr>
            <a:r>
              <a:t>Net : the network code of the organisation that reported the data.</a:t>
            </a:r>
          </a:p>
          <a:p>
            <a:pPr marL="609600" indent="-609600" defTabSz="792479">
              <a:spcBef>
                <a:spcPts val="3700"/>
              </a:spcBef>
              <a:defRPr sz="4608"/>
            </a:pPr>
            <a:r>
              <a:t>Type : classification of earthquake - earthquake, quarry blast, explosion etc.</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7" name="pasted-movie.png" descr="pasted-movie.png"/>
          <p:cNvPicPr>
            <a:picLocks noChangeAspect="1"/>
          </p:cNvPicPr>
          <p:nvPr/>
        </p:nvPicPr>
        <p:blipFill>
          <a:blip r:embed="rId2">
            <a:extLst/>
          </a:blip>
          <a:stretch>
            <a:fillRect/>
          </a:stretch>
        </p:blipFill>
        <p:spPr>
          <a:xfrm>
            <a:off x="-287161" y="715764"/>
            <a:ext cx="24958494" cy="12789343"/>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9" name="pasted-movie.png" descr="pasted-movie.png"/>
          <p:cNvPicPr>
            <a:picLocks noChangeAspect="1"/>
          </p:cNvPicPr>
          <p:nvPr/>
        </p:nvPicPr>
        <p:blipFill>
          <a:blip r:embed="rId2">
            <a:extLst/>
          </a:blip>
          <a:stretch>
            <a:fillRect/>
          </a:stretch>
        </p:blipFill>
        <p:spPr>
          <a:xfrm>
            <a:off x="806450" y="2281128"/>
            <a:ext cx="22340018" cy="9489282"/>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1" name="pasted-movie.png" descr="pasted-movie.png"/>
          <p:cNvPicPr>
            <a:picLocks noChangeAspect="1"/>
          </p:cNvPicPr>
          <p:nvPr/>
        </p:nvPicPr>
        <p:blipFill>
          <a:blip r:embed="rId2">
            <a:extLst/>
          </a:blip>
          <a:stretch>
            <a:fillRect/>
          </a:stretch>
        </p:blipFill>
        <p:spPr>
          <a:xfrm>
            <a:off x="217039" y="1362362"/>
            <a:ext cx="23949922" cy="109912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3" name="pasted-movie.png" descr="pasted-movie.png"/>
          <p:cNvPicPr>
            <a:picLocks noChangeAspect="1"/>
          </p:cNvPicPr>
          <p:nvPr/>
        </p:nvPicPr>
        <p:blipFill>
          <a:blip r:embed="rId2">
            <a:extLst/>
          </a:blip>
          <a:stretch>
            <a:fillRect/>
          </a:stretch>
        </p:blipFill>
        <p:spPr>
          <a:xfrm>
            <a:off x="299806" y="1933797"/>
            <a:ext cx="23185483" cy="984840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5" name="pasted-movie.png" descr="pasted-movie.png"/>
          <p:cNvPicPr>
            <a:picLocks noChangeAspect="1"/>
          </p:cNvPicPr>
          <p:nvPr/>
        </p:nvPicPr>
        <p:blipFill>
          <a:blip r:embed="rId2">
            <a:extLst/>
          </a:blip>
          <a:stretch>
            <a:fillRect/>
          </a:stretch>
        </p:blipFill>
        <p:spPr>
          <a:xfrm>
            <a:off x="3526757" y="0"/>
            <a:ext cx="16009686" cy="137160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pasted-movie.png" descr="pasted-movie.png"/>
          <p:cNvPicPr>
            <a:picLocks noChangeAspect="1"/>
          </p:cNvPicPr>
          <p:nvPr/>
        </p:nvPicPr>
        <p:blipFill>
          <a:blip r:embed="rId2">
            <a:extLst/>
          </a:blip>
          <a:stretch>
            <a:fillRect/>
          </a:stretch>
        </p:blipFill>
        <p:spPr>
          <a:xfrm>
            <a:off x="3761325" y="25400"/>
            <a:ext cx="16023150" cy="1371600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838787"/>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DIN Condensed Bold"/>
        <a:ea typeface="DIN Condensed Bold"/>
        <a:cs typeface="DIN Condensed Bold"/>
      </a:majorFont>
      <a:minorFont>
        <a:latin typeface="DIN Condensed Bold"/>
        <a:ea typeface="DIN Condensed Bold"/>
        <a:cs typeface="DIN Condensed Bold"/>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80000"/>
          </a:lnSpc>
          <a:spcBef>
            <a:spcPts val="0"/>
          </a:spcBef>
          <a:spcAft>
            <a:spcPts val="0"/>
          </a:spcAft>
          <a:buClrTx/>
          <a:buSzTx/>
          <a:buFontTx/>
          <a:buNone/>
          <a:tabLst/>
          <a:defRPr b="0" baseline="0" cap="all" i="0" spc="0" strike="noStrike" sz="4000" u="none" kumimoji="0" normalizeH="0">
            <a:ln>
              <a:noFill/>
            </a:ln>
            <a:solidFill>
              <a:srgbClr val="FFFFFF"/>
            </a:solidFill>
            <a:effectLst/>
            <a:uFillTx/>
            <a:latin typeface="+mn-lt"/>
            <a:ea typeface="+mn-ea"/>
            <a:cs typeface="+mn-cs"/>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900"/>
          </a:spcBef>
          <a:spcAft>
            <a:spcPts val="0"/>
          </a:spcAft>
          <a:buClrTx/>
          <a:buSzTx/>
          <a:buFontTx/>
          <a:buNone/>
          <a:tabLst/>
          <a:defRPr b="0" baseline="0" cap="none" i="0" spc="0" strike="noStrike" sz="4800" u="none" kumimoji="0" normalizeH="0">
            <a:ln>
              <a:noFill/>
            </a:ln>
            <a:solidFill>
              <a:srgbClr val="838787"/>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