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74" r:id="rId4"/>
    <p:sldId id="322" r:id="rId5"/>
    <p:sldId id="375" r:id="rId6"/>
    <p:sldId id="376" r:id="rId7"/>
    <p:sldId id="351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2" autoAdjust="0"/>
  </p:normalViewPr>
  <p:slideViewPr>
    <p:cSldViewPr snapToGrid="0">
      <p:cViewPr varScale="1">
        <p:scale>
          <a:sx n="108" d="100"/>
          <a:sy n="108" d="100"/>
        </p:scale>
        <p:origin x="66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72D42-64F1-44AD-B93A-44C00622EFF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4313-7526-43F2-83E1-451C66976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962-92CB-40C6-8606-2D78BF9D8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C5E7D-0D0A-4922-95E6-5A921E7C5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12</a:t>
            </a:r>
          </a:p>
          <a:p>
            <a:r>
              <a:rPr lang="en-US" dirty="0"/>
              <a:t>Grouping in TestNG, Dependencies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5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05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Console will display below log</a:t>
            </a:r>
          </a:p>
          <a:p>
            <a:pPr lvl="0"/>
            <a:endParaRPr lang="en-US" b="1" dirty="0"/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RemoteTestNG</a:t>
            </a:r>
            <a:r>
              <a:rPr lang="en-US" dirty="0">
                <a:solidFill>
                  <a:srgbClr val="002060"/>
                </a:solidFill>
              </a:rPr>
              <a:t>] detected TestNG version 6.14.3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1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2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r>
              <a:rPr lang="en-US" dirty="0">
                <a:solidFill>
                  <a:srgbClr val="002060"/>
                </a:solidFill>
              </a:rPr>
              <a:t>Suite1</a:t>
            </a:r>
          </a:p>
          <a:p>
            <a:r>
              <a:rPr lang="en-US" dirty="0">
                <a:solidFill>
                  <a:srgbClr val="002060"/>
                </a:solidFill>
              </a:rPr>
              <a:t>Total tests run: 2, Failures: 0, Skips: 0</a:t>
            </a: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endParaRPr lang="en-US" dirty="0"/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4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58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Create </a:t>
            </a:r>
            <a:r>
              <a:rPr lang="en-US" sz="1400" b="1" u="sng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MetaGroups</a:t>
            </a:r>
            <a:endParaRPr lang="en-US" sz="1400" b="1" u="sng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group tag define meta group and add/include groups which are needed then under run tag include metatag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 of xml below –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b="1" dirty="0"/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"1.0" encoding="UTF-8"?&gt;</a:t>
            </a:r>
          </a:p>
          <a:p>
            <a:r>
              <a:rPr lang="fr-F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suite SYSTEM "http://testng.org/testng-1.0.dtd"&gt;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&lt;suite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"Suite1"&gt;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&lt;test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"Test1"&gt;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&lt;groups&gt;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&lt;define name=</a:t>
            </a:r>
            <a:r>
              <a:rPr lang="en-US" sz="1400" i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"Regression 1"&gt;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&lt;include name=</a:t>
            </a:r>
            <a:r>
              <a:rPr lang="en-US" sz="1400" i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"smoke"&gt;&lt;/include&gt;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&lt;include name=</a:t>
            </a:r>
            <a:r>
              <a:rPr lang="en-US" sz="1400" i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"regression"&gt;&lt;/include&gt;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&lt;/define&gt;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&lt;run&gt;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&lt;include name=</a:t>
            </a:r>
            <a:r>
              <a:rPr lang="en-US" sz="1400" i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"Regression 1"&gt;&lt;/include&gt;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&lt;/run&gt;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&lt;/groups&gt;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&lt;classes&gt;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&lt;class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testNG.TestNGGroupsDemo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&lt;/classes&gt;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&lt;/test&gt; &lt;!-- Test1 --&gt;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&lt;/suite&gt; &lt;!-- Suite1 --&gt;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041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33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Console will display below log</a:t>
            </a:r>
          </a:p>
          <a:p>
            <a:pPr lvl="0"/>
            <a:endParaRPr lang="en-US" b="1" dirty="0"/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RemoteTestNG</a:t>
            </a:r>
            <a:r>
              <a:rPr lang="en-US" dirty="0">
                <a:solidFill>
                  <a:srgbClr val="002060"/>
                </a:solidFill>
              </a:rPr>
              <a:t>] detected TestNG version 6.14.3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2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3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r>
              <a:rPr lang="en-US" dirty="0">
                <a:solidFill>
                  <a:srgbClr val="002060"/>
                </a:solidFill>
              </a:rPr>
              <a:t>Suite1</a:t>
            </a:r>
          </a:p>
          <a:p>
            <a:r>
              <a:rPr lang="en-US" dirty="0">
                <a:solidFill>
                  <a:srgbClr val="002060"/>
                </a:solidFill>
              </a:rPr>
              <a:t>Total tests run: 2, Failures: 0, Skips: 0</a:t>
            </a: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endParaRPr lang="en-US" dirty="0"/>
          </a:p>
          <a:p>
            <a:endParaRPr lang="en-US" dirty="0"/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73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define groups at class level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</a:p>
          <a:p>
            <a:pPr lvl="0"/>
            <a:endParaRPr lang="en-US" b="1" dirty="0"/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org.testng.annotations.Test</a:t>
            </a: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@Test(groups={"</a:t>
            </a:r>
            <a:r>
              <a:rPr lang="en-US" sz="1000" dirty="0" err="1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AllClassTest</a:t>
            </a:r>
            <a:r>
              <a:rPr lang="en-US" sz="10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"})</a:t>
            </a:r>
          </a:p>
          <a:p>
            <a:r>
              <a:rPr lang="en-US" sz="10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000" dirty="0" err="1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TestNGGroupsDemo</a:t>
            </a:r>
            <a:r>
              <a:rPr lang="en-US" sz="10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@Test(groups = {"sanity"})</a:t>
            </a: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test1() {</a:t>
            </a:r>
          </a:p>
          <a:p>
            <a:r>
              <a:rPr lang="en-US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0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("This is Test 1");</a:t>
            </a: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@Test(groups = {"sanity", "smoke"})</a:t>
            </a: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test2() {</a:t>
            </a:r>
          </a:p>
          <a:p>
            <a:r>
              <a:rPr lang="en-US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0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("This is Test 2");</a:t>
            </a: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@Test(groups = {"</a:t>
            </a:r>
            <a:r>
              <a:rPr lang="en-US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sanity","regression</a:t>
            </a: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"})</a:t>
            </a: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test3() {</a:t>
            </a:r>
          </a:p>
          <a:p>
            <a:r>
              <a:rPr lang="en-US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0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("This is Test 3");</a:t>
            </a: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</a:t>
            </a: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test4() {</a:t>
            </a:r>
          </a:p>
          <a:p>
            <a:r>
              <a:rPr lang="en-US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0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("This is Test 4");</a:t>
            </a: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392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5480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lvl="0"/>
            <a:endParaRPr lang="en-US" b="1" dirty="0"/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version=</a:t>
            </a:r>
            <a:r>
              <a:rPr lang="en-US" sz="1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"1.0" encoding="UTF-8"?&gt;</a:t>
            </a:r>
          </a:p>
          <a:p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suite SYSTEM "http://testng.org/testng-1.0.dtd"&gt;</a:t>
            </a: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&lt;suite name=</a:t>
            </a:r>
            <a:r>
              <a:rPr lang="en-US" sz="1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"Suite1"&gt;</a:t>
            </a: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&lt;test name=</a:t>
            </a:r>
            <a:r>
              <a:rPr lang="en-US" sz="1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"Test1"&gt;</a:t>
            </a:r>
          </a:p>
          <a:p>
            <a:r>
              <a:rPr lang="en-US" sz="12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&lt;groups&gt;</a:t>
            </a:r>
          </a:p>
          <a:p>
            <a:r>
              <a:rPr lang="en-US" sz="12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&lt;run&gt;</a:t>
            </a:r>
          </a:p>
          <a:p>
            <a:r>
              <a:rPr lang="en-US" sz="12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&lt;include name=</a:t>
            </a:r>
            <a:r>
              <a:rPr lang="en-US" sz="1200" i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i="1" dirty="0" err="1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AllClassTest</a:t>
            </a:r>
            <a:r>
              <a:rPr lang="en-US" sz="1200" i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"&gt;&lt;/include&gt;</a:t>
            </a:r>
          </a:p>
          <a:p>
            <a:r>
              <a:rPr lang="en-US" sz="12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&lt;/run&gt;</a:t>
            </a: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&lt;/groups&gt;</a:t>
            </a: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&lt;classes&gt;</a:t>
            </a: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&lt;class name=</a:t>
            </a:r>
            <a:r>
              <a:rPr lang="en-US" sz="1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testNG.TestNGGroupsDemo</a:t>
            </a:r>
            <a:r>
              <a:rPr lang="en-US" sz="1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&lt;/classes&gt;</a:t>
            </a: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&lt;/test&gt; &lt;!-- Test1 --&gt;</a:t>
            </a: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&lt;/suite&gt; &lt;!-- Suite1 --&gt;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453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61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Console will display below log</a:t>
            </a:r>
          </a:p>
          <a:p>
            <a:pPr lvl="0"/>
            <a:endParaRPr lang="en-US" b="1" dirty="0"/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RemoteTestNG</a:t>
            </a:r>
            <a:r>
              <a:rPr lang="en-US" dirty="0">
                <a:solidFill>
                  <a:srgbClr val="002060"/>
                </a:solidFill>
              </a:rPr>
              <a:t>] detected TestNG version 6.14.3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1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2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3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4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r>
              <a:rPr lang="en-US" dirty="0">
                <a:solidFill>
                  <a:srgbClr val="002060"/>
                </a:solidFill>
              </a:rPr>
              <a:t>Suite1</a:t>
            </a:r>
          </a:p>
          <a:p>
            <a:r>
              <a:rPr lang="en-US" dirty="0">
                <a:solidFill>
                  <a:srgbClr val="002060"/>
                </a:solidFill>
              </a:rPr>
              <a:t>Total tests run: 4, Failures: 0, Skips: 0</a:t>
            </a: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endParaRPr lang="en-US" dirty="0"/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433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Create Dependencies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org.testng.annotations.Test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TestNGDependencyDemo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 (</a:t>
            </a:r>
            <a:r>
              <a:rPr lang="en-US" sz="1400" dirty="0" err="1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dependsOnMethods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{"test2"})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test1()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1");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test2()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2");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283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58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 the class as TestNG Test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Console will display below log</a:t>
            </a: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RemoteTestNG</a:t>
            </a:r>
            <a:r>
              <a:rPr lang="en-US" dirty="0">
                <a:solidFill>
                  <a:srgbClr val="002060"/>
                </a:solidFill>
              </a:rPr>
              <a:t>] detected TestNG version 6.14.3</a:t>
            </a:r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I am inside Test 2</a:t>
            </a:r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I am inside Test 1</a:t>
            </a:r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PASSED: test2</a:t>
            </a:r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PASSED: test1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r>
              <a:rPr lang="en-US" dirty="0">
                <a:solidFill>
                  <a:srgbClr val="002060"/>
                </a:solidFill>
              </a:rPr>
              <a:t>    Default test</a:t>
            </a:r>
          </a:p>
          <a:p>
            <a:r>
              <a:rPr lang="en-US" dirty="0">
                <a:solidFill>
                  <a:srgbClr val="002060"/>
                </a:solidFill>
              </a:rPr>
              <a:t>    Tests run: 2, Failures: 0, Skips: 0</a:t>
            </a: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161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26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 Scenario – When tests have priority set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org.testng.annotations.Test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TestNGDependencyDemo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 (</a:t>
            </a:r>
            <a:r>
              <a:rPr lang="en-US" sz="1400" dirty="0" err="1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dependsOnMethods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{"test2"},priority=1)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test1()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1");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 (priority=2)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test2()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2");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6988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58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 the class as TestNG Test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Console will display below log</a:t>
            </a: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RemoteTestNG</a:t>
            </a:r>
            <a:r>
              <a:rPr lang="en-US" dirty="0">
                <a:solidFill>
                  <a:srgbClr val="002060"/>
                </a:solidFill>
              </a:rPr>
              <a:t>] detected TestNG version 6.14.3</a:t>
            </a:r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I am inside Test 2</a:t>
            </a:r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I am inside Test 1</a:t>
            </a:r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PASSED: test2</a:t>
            </a:r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PASSED: test1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r>
              <a:rPr lang="en-US" dirty="0">
                <a:solidFill>
                  <a:srgbClr val="002060"/>
                </a:solidFill>
              </a:rPr>
              <a:t>    Default test</a:t>
            </a:r>
          </a:p>
          <a:p>
            <a:r>
              <a:rPr lang="en-US" dirty="0">
                <a:solidFill>
                  <a:srgbClr val="002060"/>
                </a:solidFill>
              </a:rPr>
              <a:t>    Tests run: 2, Failures: 0, Skips: 0</a:t>
            </a: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>
                <a:highlight>
                  <a:srgbClr val="FFFF00"/>
                </a:highlight>
              </a:rPr>
              <a:t>Note - Even if priority is set, dependency will take preference 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32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391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TestNG Grouping</a:t>
            </a:r>
          </a:p>
          <a:p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What is Grouping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B53A6-F427-45BD-A9FD-62289AC1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1" y="1568758"/>
            <a:ext cx="5657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7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10172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create dependencies on multiple tests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3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org.testng.annotations.Test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TestNGDependencyDemo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 (</a:t>
            </a:r>
            <a:r>
              <a:rPr lang="en-US" sz="1400" dirty="0" err="1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dependsOnMethods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{"test2", "test3"})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test1()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1");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test2()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2");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test3()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3");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962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03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 the class as TestNG Test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Console will display below log</a:t>
            </a:r>
          </a:p>
          <a:p>
            <a:r>
              <a:rPr lang="en-US" dirty="0"/>
              <a:t>[</a:t>
            </a:r>
            <a:r>
              <a:rPr lang="en-US" dirty="0" err="1"/>
              <a:t>RemoteTestNG</a:t>
            </a:r>
            <a:r>
              <a:rPr lang="en-US" dirty="0"/>
              <a:t>] detected TestNG version 6.14.3</a:t>
            </a:r>
          </a:p>
          <a:p>
            <a:r>
              <a:rPr lang="en-US" dirty="0">
                <a:highlight>
                  <a:srgbClr val="FFFF00"/>
                </a:highlight>
              </a:rPr>
              <a:t>I am inside Test 2</a:t>
            </a:r>
          </a:p>
          <a:p>
            <a:r>
              <a:rPr lang="en-US" dirty="0">
                <a:highlight>
                  <a:srgbClr val="FFFF00"/>
                </a:highlight>
              </a:rPr>
              <a:t>I am inside Test 3</a:t>
            </a:r>
          </a:p>
          <a:p>
            <a:r>
              <a:rPr lang="en-US" dirty="0">
                <a:highlight>
                  <a:srgbClr val="FFFF00"/>
                </a:highlight>
              </a:rPr>
              <a:t>I am inside Test 1</a:t>
            </a:r>
          </a:p>
          <a:p>
            <a:r>
              <a:rPr lang="en-US" dirty="0">
                <a:highlight>
                  <a:srgbClr val="FFFF00"/>
                </a:highlight>
              </a:rPr>
              <a:t>PASSED: test2</a:t>
            </a:r>
          </a:p>
          <a:p>
            <a:r>
              <a:rPr lang="en-US" dirty="0">
                <a:highlight>
                  <a:srgbClr val="FFFF00"/>
                </a:highlight>
              </a:rPr>
              <a:t>PASSED: test3</a:t>
            </a:r>
          </a:p>
          <a:p>
            <a:r>
              <a:rPr lang="en-US" dirty="0">
                <a:highlight>
                  <a:srgbClr val="FFFF00"/>
                </a:highlight>
              </a:rPr>
              <a:t>PASSED: test1</a:t>
            </a:r>
          </a:p>
          <a:p>
            <a:endParaRPr lang="en-US" dirty="0"/>
          </a:p>
          <a:p>
            <a:r>
              <a:rPr lang="en-US" dirty="0"/>
              <a:t>===============================================</a:t>
            </a:r>
          </a:p>
          <a:p>
            <a:r>
              <a:rPr lang="en-US" dirty="0"/>
              <a:t>    Default test</a:t>
            </a:r>
          </a:p>
          <a:p>
            <a:r>
              <a:rPr lang="en-US" dirty="0"/>
              <a:t>    Tests run: 3, Failures: 0, Skips: 0</a:t>
            </a:r>
          </a:p>
          <a:p>
            <a:r>
              <a:rPr lang="en-US" dirty="0"/>
              <a:t>===============================================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430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1100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create group dependencies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4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org.testng.annotations.Test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TestNGDependencyDemo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 (</a:t>
            </a:r>
            <a:r>
              <a:rPr lang="en-US" sz="1400" dirty="0" err="1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dependsOnGroups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={"smoke"})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test1()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1");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 (groups={"smoke"})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test2()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2");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test3()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3");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68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675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 the class as TestNG Test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Console will display below log</a:t>
            </a:r>
          </a:p>
          <a:p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RemoteTestNG</a:t>
            </a:r>
            <a:r>
              <a:rPr lang="en-US" dirty="0">
                <a:highlight>
                  <a:srgbClr val="FFFF00"/>
                </a:highlight>
              </a:rPr>
              <a:t>] detected TestNG version 6.14.3</a:t>
            </a:r>
          </a:p>
          <a:p>
            <a:r>
              <a:rPr lang="en-US" dirty="0">
                <a:highlight>
                  <a:srgbClr val="FFFF00"/>
                </a:highlight>
              </a:rPr>
              <a:t>I am inside Test 2</a:t>
            </a:r>
          </a:p>
          <a:p>
            <a:r>
              <a:rPr lang="en-US" dirty="0">
                <a:highlight>
                  <a:srgbClr val="FFFF00"/>
                </a:highlight>
              </a:rPr>
              <a:t>I am inside Test 3</a:t>
            </a:r>
          </a:p>
          <a:p>
            <a:r>
              <a:rPr lang="en-US" dirty="0">
                <a:highlight>
                  <a:srgbClr val="FFFF00"/>
                </a:highlight>
              </a:rPr>
              <a:t>I am inside Test 1</a:t>
            </a:r>
          </a:p>
          <a:p>
            <a:r>
              <a:rPr lang="en-US" dirty="0">
                <a:highlight>
                  <a:srgbClr val="FFFF00"/>
                </a:highlight>
              </a:rPr>
              <a:t>PASSED: test2</a:t>
            </a:r>
          </a:p>
          <a:p>
            <a:r>
              <a:rPr lang="en-US" dirty="0">
                <a:highlight>
                  <a:srgbClr val="FFFF00"/>
                </a:highlight>
              </a:rPr>
              <a:t>PASSED: test3</a:t>
            </a:r>
          </a:p>
          <a:p>
            <a:r>
              <a:rPr lang="en-US" dirty="0">
                <a:highlight>
                  <a:srgbClr val="FFFF00"/>
                </a:highlight>
              </a:rPr>
              <a:t>PASSED: test1</a:t>
            </a:r>
          </a:p>
          <a:p>
            <a:endParaRPr lang="en-US" dirty="0"/>
          </a:p>
          <a:p>
            <a:r>
              <a:rPr lang="en-US" dirty="0"/>
              <a:t>===============================================</a:t>
            </a:r>
          </a:p>
          <a:p>
            <a:r>
              <a:rPr lang="en-US" dirty="0"/>
              <a:t>    Default test</a:t>
            </a:r>
          </a:p>
          <a:p>
            <a:r>
              <a:rPr lang="en-US" dirty="0"/>
              <a:t>    Tests run: 3, Failures: 0, Skips: 0</a:t>
            </a:r>
          </a:p>
          <a:p>
            <a:r>
              <a:rPr lang="en-US" dirty="0"/>
              <a:t>===============================================</a:t>
            </a:r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439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1155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regular expression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org.testng.annotations.Test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TestNGDependencyDemo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 (</a:t>
            </a:r>
            <a:r>
              <a:rPr lang="en-US" sz="1400" dirty="0" err="1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dependsOnGroups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={"smoke.*"})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test1()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1");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 (groups={"smoke1"})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test2()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2");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@Test (groups={"smoke2"})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test3()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 am inside Test 3");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9707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31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 the class as TestNG Test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Console will display below log</a:t>
            </a:r>
          </a:p>
          <a:p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RemoteTestNG</a:t>
            </a:r>
            <a:r>
              <a:rPr lang="en-US" dirty="0">
                <a:highlight>
                  <a:srgbClr val="FFFF00"/>
                </a:highlight>
              </a:rPr>
              <a:t>] detected TestNG version 6.14.3</a:t>
            </a:r>
          </a:p>
          <a:p>
            <a:r>
              <a:rPr lang="en-US" dirty="0">
                <a:highlight>
                  <a:srgbClr val="FFFF00"/>
                </a:highlight>
              </a:rPr>
              <a:t>I am inside Test 2</a:t>
            </a:r>
          </a:p>
          <a:p>
            <a:r>
              <a:rPr lang="en-US" dirty="0">
                <a:highlight>
                  <a:srgbClr val="FFFF00"/>
                </a:highlight>
              </a:rPr>
              <a:t>I am inside Test 3</a:t>
            </a:r>
          </a:p>
          <a:p>
            <a:r>
              <a:rPr lang="en-US" dirty="0">
                <a:highlight>
                  <a:srgbClr val="FFFF00"/>
                </a:highlight>
              </a:rPr>
              <a:t>I am inside Test 1</a:t>
            </a:r>
          </a:p>
          <a:p>
            <a:r>
              <a:rPr lang="en-US" dirty="0"/>
              <a:t>PASSED: test2</a:t>
            </a:r>
          </a:p>
          <a:p>
            <a:r>
              <a:rPr lang="en-US" dirty="0"/>
              <a:t>PASSED: test3</a:t>
            </a:r>
          </a:p>
          <a:p>
            <a:r>
              <a:rPr lang="en-US" dirty="0"/>
              <a:t>PASSED: test1</a:t>
            </a:r>
          </a:p>
          <a:p>
            <a:endParaRPr lang="en-US" dirty="0"/>
          </a:p>
          <a:p>
            <a:r>
              <a:rPr lang="en-US" dirty="0"/>
              <a:t>===============================================</a:t>
            </a:r>
          </a:p>
          <a:p>
            <a:r>
              <a:rPr lang="en-US" dirty="0"/>
              <a:t>    Default test</a:t>
            </a:r>
          </a:p>
          <a:p>
            <a:r>
              <a:rPr lang="en-US" dirty="0"/>
              <a:t>    Tests run: 3, Failures: 0, Skips: 0</a:t>
            </a:r>
          </a:p>
          <a:p>
            <a:r>
              <a:rPr lang="en-US" dirty="0"/>
              <a:t>===============================================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842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4366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to create groups</a:t>
            </a:r>
          </a:p>
          <a:p>
            <a:endParaRPr lang="en-US" sz="1400" b="1" u="sng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</a:rPr>
              <a:t>Suppose there are 7 test and we need to include some test in Sanity, Smoke, Regression 1 and complete regression then in that case we can create groups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.</a:t>
            </a:r>
            <a:endParaRPr lang="en-US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endParaRPr lang="en-US" sz="1400" b="1" u="sng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C3282-55C9-42DB-BAA8-602DE47E93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38" y="1831333"/>
            <a:ext cx="5191125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70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464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Create Test Groups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one class, add few methods in class, add groups see below example –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org.testng.annotations.Test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TestNGGroupsDemo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@Test(groups = {"sanity"})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test1()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("This is Test 1");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@Test(groups = {"sanity", "smoke"})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test2()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("This is Test 2");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@Test(groups = {"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sanity","regression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"})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test3()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("This is Test 3");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558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585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test4()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("This is Test 4");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TestNG.xml –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click on class &gt; TestNG &gt; Convert to TestNG</a:t>
            </a:r>
          </a:p>
          <a:p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01A366-2C58-48C8-A609-342D50F0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698811"/>
            <a:ext cx="6800850" cy="281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1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77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XML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"1.0" encoding="UTF-8"?&gt;</a:t>
            </a:r>
          </a:p>
          <a:p>
            <a:r>
              <a:rPr lang="fr-F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suite SYSTEM "http://testng.org/testng-1.0.dtd"&gt;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&lt;suite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"Suite1"&gt;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&lt;test thread-count=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"5" name="Test1"&gt;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&lt;classes&gt;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&lt;class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testNG.TestNGGroupsDemo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&lt;/classes&gt;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&lt;/test&gt; &lt;!-- Test1 --&gt;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&lt;/suite&gt; &lt;!-- Suite1 --&gt;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0E0B4-25A3-4DB8-967D-6BCA0462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62" y="692458"/>
            <a:ext cx="5867400" cy="33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4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100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lvl="0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under test tag we can add groups tags and under groups tag we can add run tag to define what to include and what to exclude</a:t>
            </a:r>
          </a:p>
          <a:p>
            <a:pPr lvl="0"/>
            <a:endParaRPr lang="en-US" b="1" dirty="0"/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"1.0" encoding="UTF-8"?&gt;</a:t>
            </a:r>
          </a:p>
          <a:p>
            <a:r>
              <a:rPr lang="fr-F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suite SYSTEM "http://testng.org/testng-1.0.dtd"&gt;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&lt;suite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"Suite1"&gt;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&lt;test thread-count=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"5" name="Test1"&gt;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&lt;groups&gt;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&lt;run&gt;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&lt;include name=</a:t>
            </a:r>
            <a:r>
              <a:rPr lang="en-US" sz="1400" i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"sanity"&gt;&lt;/include&gt;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&lt;/run&gt;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&lt;/groups&gt;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&lt;classes&gt;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&lt;class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testNG.TestNGGroupsDemo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&lt;/classes&gt;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&lt;/test&gt; &lt;!-- Test1 --&gt;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&lt;/suite&gt; &lt;!-- Suite1 --&gt;</a:t>
            </a: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r>
              <a:rPr lang="en-US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TestNG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 will display</a:t>
            </a: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7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2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Console will display below log</a:t>
            </a:r>
          </a:p>
          <a:p>
            <a:pPr lvl="0"/>
            <a:endParaRPr lang="en-US" b="1" dirty="0"/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RemoteTestNG</a:t>
            </a:r>
            <a:r>
              <a:rPr lang="en-US" dirty="0">
                <a:solidFill>
                  <a:srgbClr val="002060"/>
                </a:solidFill>
              </a:rPr>
              <a:t>] detected TestNG version 6.14.3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1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2</a:t>
            </a:r>
          </a:p>
          <a:p>
            <a:r>
              <a:rPr lang="en-US" dirty="0">
                <a:solidFill>
                  <a:srgbClr val="002060"/>
                </a:solidFill>
              </a:rPr>
              <a:t>This is Test 3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</a:p>
          <a:p>
            <a:r>
              <a:rPr lang="en-US" dirty="0">
                <a:solidFill>
                  <a:srgbClr val="002060"/>
                </a:solidFill>
              </a:rPr>
              <a:t>Suite1</a:t>
            </a:r>
          </a:p>
          <a:p>
            <a:r>
              <a:rPr lang="en-US" dirty="0">
                <a:solidFill>
                  <a:srgbClr val="002060"/>
                </a:solidFill>
              </a:rPr>
              <a:t>Total tests run: 3, Failures: 0, Skips: 0</a:t>
            </a:r>
          </a:p>
          <a:p>
            <a:r>
              <a:rPr lang="en-US" dirty="0">
                <a:solidFill>
                  <a:srgbClr val="002060"/>
                </a:solidFill>
              </a:rPr>
              <a:t>===============================================</a:t>
            </a:r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u="sng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8183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xml to </a:t>
            </a:r>
          </a:p>
          <a:p>
            <a:pPr marL="285750" lvl="0" indent="-285750">
              <a:buFont typeface="Wingdings" panose="05000000000000000000" pitchFamily="2" charset="2"/>
              <a:buChar char="à"/>
            </a:pPr>
            <a:endParaRPr lang="en-US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"1.0" encoding="UTF-8"?&gt;</a:t>
            </a:r>
          </a:p>
          <a:p>
            <a:r>
              <a:rPr lang="fr-F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suite SYSTEM "http://testng.org/testng-1.0.dtd"&gt;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&lt;suite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"Suite1"&gt;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&lt;test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"Test1"&gt;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&lt;groups&gt;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&lt;run&gt;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&lt;include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"sanity"&gt;&lt;/include&gt;</a:t>
            </a:r>
          </a:p>
          <a:p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&lt;exclude name=</a:t>
            </a:r>
            <a:r>
              <a:rPr lang="en-US" sz="1400" i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"regression"&gt;&lt;/exclude&gt;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&lt;/run&gt;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&lt;/groups&gt;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&lt;classes&gt;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&lt;class name=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testNG.TestNGGroupsDemo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&lt;/classes&gt;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&lt;/test&gt; &lt;!-- Test1 --&gt;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&lt;/suite&gt; &lt;!-- Suite1 --&gt;</a:t>
            </a:r>
          </a:p>
          <a:p>
            <a:pPr lvl="0"/>
            <a:endParaRPr lang="en-US" b="1" dirty="0"/>
          </a:p>
          <a:p>
            <a:pPr marL="285750" lvl="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itchFamily="2" charset="2"/>
            </a:endParaRPr>
          </a:p>
          <a:p>
            <a:pPr lvl="0"/>
            <a:endParaRPr lang="en-US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57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1814</TotalTime>
  <Words>1811</Words>
  <Application>Microsoft Office PowerPoint</Application>
  <PresentationFormat>Widescreen</PresentationFormat>
  <Paragraphs>660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Garamond</vt:lpstr>
      <vt:lpstr>Wingdings</vt:lpstr>
      <vt:lpstr>Organic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Santosh Mitkari</dc:creator>
  <cp:lastModifiedBy>Santosh Mitkari</cp:lastModifiedBy>
  <cp:revision>406</cp:revision>
  <dcterms:created xsi:type="dcterms:W3CDTF">2019-09-30T07:03:21Z</dcterms:created>
  <dcterms:modified xsi:type="dcterms:W3CDTF">2019-12-27T11:32:05Z</dcterms:modified>
</cp:coreProperties>
</file>