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94" r:id="rId5"/>
    <p:sldId id="293" r:id="rId6"/>
    <p:sldId id="296" r:id="rId7"/>
    <p:sldId id="302" r:id="rId8"/>
    <p:sldId id="297" r:id="rId9"/>
    <p:sldId id="300" r:id="rId10"/>
    <p:sldId id="298" r:id="rId11"/>
    <p:sldId id="30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4962-92CB-40C6-8606-2D78BF9D8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C5E7D-0D0A-4922-95E6-5A921E7C5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4</a:t>
            </a:r>
          </a:p>
          <a:p>
            <a:endParaRPr lang="en-US" dirty="0"/>
          </a:p>
          <a:p>
            <a:r>
              <a:rPr lang="en-US" dirty="0"/>
              <a:t>Handling Elements in Selenium</a:t>
            </a:r>
          </a:p>
        </p:txBody>
      </p:sp>
    </p:spTree>
    <p:extLst>
      <p:ext uri="{BB962C8B-B14F-4D97-AF65-F5344CB8AC3E}">
        <p14:creationId xmlns:p14="http://schemas.microsoft.com/office/powerpoint/2010/main" val="96855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8763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button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on button: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Click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enabled statues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Displayed status etc...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</a:rPr>
              <a:t>public class </a:t>
            </a:r>
            <a:r>
              <a:rPr lang="en-US" sz="1400" b="1" dirty="0" err="1">
                <a:solidFill>
                  <a:srgbClr val="002060"/>
                </a:solidFill>
              </a:rPr>
              <a:t>HandlingButton</a:t>
            </a:r>
            <a:r>
              <a:rPr lang="en-US" sz="1400" b="1" dirty="0">
                <a:solidFill>
                  <a:srgbClr val="002060"/>
                </a:solidFill>
              </a:rPr>
              <a:t> {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public static void main(String[] </a:t>
            </a:r>
            <a:r>
              <a:rPr lang="en-US" sz="1400" b="1" dirty="0" err="1">
                <a:solidFill>
                  <a:srgbClr val="002060"/>
                </a:solidFill>
              </a:rPr>
              <a:t>args</a:t>
            </a:r>
            <a:r>
              <a:rPr lang="en-US" sz="1400" b="1" dirty="0">
                <a:solidFill>
                  <a:srgbClr val="002060"/>
                </a:solidFill>
              </a:rPr>
              <a:t>) {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</a:rPr>
              <a:t>setProperty</a:t>
            </a:r>
            <a:r>
              <a:rPr lang="en-US" sz="1400" i="1" dirty="0">
                <a:solidFill>
                  <a:srgbClr val="002060"/>
                </a:solidFill>
              </a:rPr>
              <a:t>("</a:t>
            </a:r>
            <a:r>
              <a:rPr lang="en-US" sz="1400" i="1" dirty="0" err="1">
                <a:solidFill>
                  <a:srgbClr val="002060"/>
                </a:solidFill>
              </a:rPr>
              <a:t>webdriver.chrome.driver","C</a:t>
            </a:r>
            <a:r>
              <a:rPr lang="en-US" sz="1400" i="1" dirty="0">
                <a:solidFill>
                  <a:srgbClr val="002060"/>
                </a:solidFill>
              </a:rPr>
              <a:t>:/chromedriver.exe");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WebDriver driver = </a:t>
            </a:r>
            <a:r>
              <a:rPr lang="en-US" sz="1400" b="1" dirty="0">
                <a:solidFill>
                  <a:srgbClr val="002060"/>
                </a:solidFill>
              </a:rPr>
              <a:t>new </a:t>
            </a:r>
            <a:r>
              <a:rPr lang="en-US" sz="1400" b="1" dirty="0" err="1">
                <a:solidFill>
                  <a:srgbClr val="002060"/>
                </a:solidFill>
              </a:rPr>
              <a:t>ChromeDriver</a:t>
            </a:r>
            <a:r>
              <a:rPr lang="en-US" sz="1400" b="1" dirty="0">
                <a:solidFill>
                  <a:srgbClr val="002060"/>
                </a:solidFill>
              </a:rPr>
              <a:t>();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>
                <a:solidFill>
                  <a:srgbClr val="002060"/>
                </a:solidFill>
              </a:rPr>
              <a:t>driver.get</a:t>
            </a:r>
            <a:r>
              <a:rPr lang="en-US" sz="1400" dirty="0">
                <a:solidFill>
                  <a:srgbClr val="002060"/>
                </a:solidFill>
              </a:rPr>
              <a:t>("https://gmail.com");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driver.manage</a:t>
            </a:r>
            <a:r>
              <a:rPr lang="en-US" sz="1400" dirty="0">
                <a:solidFill>
                  <a:srgbClr val="002060"/>
                </a:solidFill>
              </a:rPr>
              <a:t>().window().maximize();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driver.findElement</a:t>
            </a:r>
            <a:r>
              <a:rPr lang="en-US" sz="1400" b="1" i="1" dirty="0">
                <a:solidFill>
                  <a:srgbClr val="002060"/>
                </a:solidFill>
              </a:rPr>
              <a:t>(By.id("</a:t>
            </a:r>
            <a:r>
              <a:rPr lang="en-US" sz="1400" b="1" i="1" dirty="0" err="1">
                <a:solidFill>
                  <a:srgbClr val="002060"/>
                </a:solidFill>
              </a:rPr>
              <a:t>identifierNext</a:t>
            </a:r>
            <a:r>
              <a:rPr lang="en-US" sz="1400" b="1" i="1" dirty="0">
                <a:solidFill>
                  <a:srgbClr val="002060"/>
                </a:solidFill>
              </a:rPr>
              <a:t>")).</a:t>
            </a:r>
            <a:r>
              <a:rPr lang="en-US" sz="1400" b="1" i="1" dirty="0" err="1">
                <a:solidFill>
                  <a:srgbClr val="002060"/>
                </a:solidFill>
              </a:rPr>
              <a:t>isDisplayed</a:t>
            </a:r>
            <a:r>
              <a:rPr lang="en-US" sz="1400" b="1" i="1" dirty="0">
                <a:solidFill>
                  <a:srgbClr val="002060"/>
                </a:solidFill>
              </a:rPr>
              <a:t>());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driver.findElement</a:t>
            </a:r>
            <a:r>
              <a:rPr lang="en-US" sz="1400" b="1" i="1" dirty="0">
                <a:solidFill>
                  <a:srgbClr val="002060"/>
                </a:solidFill>
              </a:rPr>
              <a:t>(By.id("</a:t>
            </a:r>
            <a:r>
              <a:rPr lang="en-US" sz="1400" b="1" i="1" dirty="0" err="1">
                <a:solidFill>
                  <a:srgbClr val="002060"/>
                </a:solidFill>
              </a:rPr>
              <a:t>identifierNext</a:t>
            </a:r>
            <a:r>
              <a:rPr lang="en-US" sz="1400" b="1" i="1" dirty="0">
                <a:solidFill>
                  <a:srgbClr val="002060"/>
                </a:solidFill>
              </a:rPr>
              <a:t>")).</a:t>
            </a:r>
            <a:r>
              <a:rPr lang="en-US" sz="1400" b="1" i="1" dirty="0" err="1">
                <a:solidFill>
                  <a:srgbClr val="002060"/>
                </a:solidFill>
              </a:rPr>
              <a:t>isEnabled</a:t>
            </a:r>
            <a:r>
              <a:rPr lang="en-US" sz="1400" b="1" i="1" dirty="0">
                <a:solidFill>
                  <a:srgbClr val="002060"/>
                </a:solidFill>
              </a:rPr>
              <a:t>());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driver.findElement</a:t>
            </a:r>
            <a:r>
              <a:rPr lang="en-US" sz="1400" b="1" i="1" dirty="0">
                <a:solidFill>
                  <a:srgbClr val="002060"/>
                </a:solidFill>
              </a:rPr>
              <a:t>(By.id("</a:t>
            </a:r>
            <a:r>
              <a:rPr lang="en-US" sz="1400" b="1" i="1" dirty="0" err="1">
                <a:solidFill>
                  <a:srgbClr val="002060"/>
                </a:solidFill>
              </a:rPr>
              <a:t>identifierNext</a:t>
            </a:r>
            <a:r>
              <a:rPr lang="en-US" sz="1400" b="1" i="1" dirty="0">
                <a:solidFill>
                  <a:srgbClr val="002060"/>
                </a:solidFill>
              </a:rPr>
              <a:t>")).</a:t>
            </a:r>
            <a:r>
              <a:rPr lang="en-US" sz="1400" b="1" i="1" dirty="0" err="1">
                <a:solidFill>
                  <a:srgbClr val="002060"/>
                </a:solidFill>
              </a:rPr>
              <a:t>getAttribute</a:t>
            </a:r>
            <a:r>
              <a:rPr lang="en-US" sz="1400" b="1" i="1" dirty="0">
                <a:solidFill>
                  <a:srgbClr val="002060"/>
                </a:solidFill>
              </a:rPr>
              <a:t>("role"));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</a:rPr>
              <a:t>(By.</a:t>
            </a:r>
            <a:r>
              <a:rPr lang="en-US" sz="1400" i="1" dirty="0">
                <a:solidFill>
                  <a:srgbClr val="002060"/>
                </a:solidFill>
              </a:rPr>
              <a:t>id("</a:t>
            </a:r>
            <a:r>
              <a:rPr lang="en-US" sz="1400" i="1" dirty="0" err="1">
                <a:solidFill>
                  <a:srgbClr val="002060"/>
                </a:solidFill>
              </a:rPr>
              <a:t>identifierNext</a:t>
            </a:r>
            <a:r>
              <a:rPr lang="en-US" sz="1400" i="1" dirty="0">
                <a:solidFill>
                  <a:srgbClr val="002060"/>
                </a:solidFill>
              </a:rPr>
              <a:t>")).click();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driver.close</a:t>
            </a:r>
            <a:r>
              <a:rPr lang="en-US" sz="1400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6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30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Image</a:t>
            </a:r>
          </a:p>
          <a:p>
            <a:r>
              <a:rPr lang="en-US" sz="1400" dirty="0">
                <a:solidFill>
                  <a:srgbClr val="002060"/>
                </a:solidFill>
              </a:rPr>
              <a:t>Three types of image element in web environment –</a:t>
            </a:r>
          </a:p>
          <a:p>
            <a:pPr marL="400050" indent="-400050">
              <a:buAutoNum type="romanLcPeriod"/>
            </a:pPr>
            <a:r>
              <a:rPr lang="en-US" sz="1400" dirty="0">
                <a:solidFill>
                  <a:srgbClr val="002060"/>
                </a:solidFill>
              </a:rPr>
              <a:t>General Image (No functionality)</a:t>
            </a:r>
          </a:p>
          <a:p>
            <a:pPr marL="400050" indent="-400050">
              <a:buAutoNum type="romanLcPeriod"/>
            </a:pPr>
            <a:r>
              <a:rPr lang="en-US" sz="1400" dirty="0">
                <a:solidFill>
                  <a:srgbClr val="002060"/>
                </a:solidFill>
              </a:rPr>
              <a:t>Image Button (Submit)</a:t>
            </a:r>
          </a:p>
          <a:p>
            <a:pPr marL="400050" indent="-400050">
              <a:buAutoNum type="romanLcPeriod"/>
            </a:pPr>
            <a:r>
              <a:rPr lang="en-US" sz="1400" dirty="0">
                <a:solidFill>
                  <a:srgbClr val="002060"/>
                </a:solidFill>
              </a:rPr>
              <a:t>Image link (Redirects to another page/location)</a:t>
            </a:r>
          </a:p>
          <a:p>
            <a:pPr marL="400050" indent="-400050">
              <a:buAutoNum type="romanLcPeriod"/>
            </a:pP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b="1" i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</a:rPr>
              <a:t>public class </a:t>
            </a:r>
            <a:r>
              <a:rPr lang="en-US" sz="1400" b="1" dirty="0" err="1">
                <a:solidFill>
                  <a:srgbClr val="002060"/>
                </a:solidFill>
              </a:rPr>
              <a:t>HandleImage</a:t>
            </a:r>
            <a:r>
              <a:rPr lang="en-US" sz="1400" b="1" dirty="0">
                <a:solidFill>
                  <a:srgbClr val="002060"/>
                </a:solidFill>
              </a:rPr>
              <a:t> {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public static void main(String[] </a:t>
            </a:r>
            <a:r>
              <a:rPr lang="en-US" sz="1400" b="1" dirty="0" err="1">
                <a:solidFill>
                  <a:srgbClr val="002060"/>
                </a:solidFill>
              </a:rPr>
              <a:t>args</a:t>
            </a:r>
            <a:r>
              <a:rPr lang="en-US" sz="1400" b="1" dirty="0">
                <a:solidFill>
                  <a:srgbClr val="002060"/>
                </a:solidFill>
              </a:rPr>
              <a:t>) {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</a:rPr>
              <a:t>setProperty</a:t>
            </a:r>
            <a:r>
              <a:rPr lang="en-US" sz="1400" i="1" dirty="0">
                <a:solidFill>
                  <a:srgbClr val="002060"/>
                </a:solidFill>
              </a:rPr>
              <a:t>("</a:t>
            </a:r>
            <a:r>
              <a:rPr lang="en-US" sz="1400" i="1" dirty="0" err="1">
                <a:solidFill>
                  <a:srgbClr val="002060"/>
                </a:solidFill>
              </a:rPr>
              <a:t>webdriver.chrome.driver","C</a:t>
            </a:r>
            <a:r>
              <a:rPr lang="en-US" sz="1400" i="1" dirty="0">
                <a:solidFill>
                  <a:srgbClr val="002060"/>
                </a:solidFill>
              </a:rPr>
              <a:t>:/chromedriver.exe");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WebDriver driver = </a:t>
            </a:r>
            <a:r>
              <a:rPr lang="en-US" sz="1400" b="1" dirty="0">
                <a:solidFill>
                  <a:srgbClr val="002060"/>
                </a:solidFill>
              </a:rPr>
              <a:t>new </a:t>
            </a:r>
            <a:r>
              <a:rPr lang="en-US" sz="1400" b="1" dirty="0" err="1">
                <a:solidFill>
                  <a:srgbClr val="002060"/>
                </a:solidFill>
              </a:rPr>
              <a:t>ChromeDriver</a:t>
            </a:r>
            <a:r>
              <a:rPr lang="en-US" sz="1400" b="1" dirty="0">
                <a:solidFill>
                  <a:srgbClr val="002060"/>
                </a:solidFill>
              </a:rPr>
              <a:t>();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>
                <a:solidFill>
                  <a:srgbClr val="002060"/>
                </a:solidFill>
              </a:rPr>
              <a:t>driver.get</a:t>
            </a:r>
            <a:r>
              <a:rPr lang="en-US" sz="1400" dirty="0">
                <a:solidFill>
                  <a:srgbClr val="002060"/>
                </a:solidFill>
              </a:rPr>
              <a:t>("https://www.google.com");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driver.findElement</a:t>
            </a:r>
            <a:r>
              <a:rPr lang="en-US" sz="1400" b="1" i="1" dirty="0">
                <a:solidFill>
                  <a:srgbClr val="002060"/>
                </a:solidFill>
              </a:rPr>
              <a:t>(By.id("</a:t>
            </a:r>
            <a:r>
              <a:rPr lang="en-US" sz="1400" b="1" i="1" dirty="0" err="1">
                <a:solidFill>
                  <a:srgbClr val="002060"/>
                </a:solidFill>
              </a:rPr>
              <a:t>hplogo</a:t>
            </a:r>
            <a:r>
              <a:rPr lang="en-US" sz="1400" b="1" i="1" dirty="0">
                <a:solidFill>
                  <a:srgbClr val="002060"/>
                </a:solidFill>
              </a:rPr>
              <a:t>")).</a:t>
            </a:r>
            <a:r>
              <a:rPr lang="en-US" sz="1400" b="1" i="1" dirty="0" err="1">
                <a:solidFill>
                  <a:srgbClr val="002060"/>
                </a:solidFill>
              </a:rPr>
              <a:t>isDisplayed</a:t>
            </a:r>
            <a:r>
              <a:rPr lang="en-US" sz="1400" b="1" i="1" dirty="0">
                <a:solidFill>
                  <a:srgbClr val="002060"/>
                </a:solidFill>
              </a:rPr>
              <a:t>());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driver.findElement</a:t>
            </a:r>
            <a:r>
              <a:rPr lang="en-US" sz="1400" b="1" i="1" dirty="0">
                <a:solidFill>
                  <a:srgbClr val="002060"/>
                </a:solidFill>
              </a:rPr>
              <a:t>(By.id("</a:t>
            </a:r>
            <a:r>
              <a:rPr lang="en-US" sz="1400" b="1" i="1" dirty="0" err="1">
                <a:solidFill>
                  <a:srgbClr val="002060"/>
                </a:solidFill>
              </a:rPr>
              <a:t>hplogo</a:t>
            </a:r>
            <a:r>
              <a:rPr lang="en-US" sz="1400" b="1" i="1" dirty="0">
                <a:solidFill>
                  <a:srgbClr val="002060"/>
                </a:solidFill>
              </a:rPr>
              <a:t>")).</a:t>
            </a:r>
            <a:r>
              <a:rPr lang="en-US" sz="1400" b="1" i="1" dirty="0" err="1">
                <a:solidFill>
                  <a:srgbClr val="002060"/>
                </a:solidFill>
              </a:rPr>
              <a:t>getAttribute</a:t>
            </a:r>
            <a:r>
              <a:rPr lang="en-US" sz="1400" b="1" i="1" dirty="0">
                <a:solidFill>
                  <a:srgbClr val="002060"/>
                </a:solidFill>
              </a:rPr>
              <a:t>("alt"));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>
                <a:solidFill>
                  <a:srgbClr val="002060"/>
                </a:solidFill>
              </a:rPr>
              <a:t>driver.navigate</a:t>
            </a:r>
            <a:r>
              <a:rPr lang="en-US" sz="1400" dirty="0">
                <a:solidFill>
                  <a:srgbClr val="002060"/>
                </a:solidFill>
              </a:rPr>
              <a:t>().to("http://newtours.demoaut.com/");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</a:rPr>
              <a:t>(By.</a:t>
            </a:r>
            <a:r>
              <a:rPr lang="en-US" sz="1400" i="1" dirty="0">
                <a:solidFill>
                  <a:srgbClr val="002060"/>
                </a:solidFill>
              </a:rPr>
              <a:t>name("login")).click();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1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4480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Pre-requisite to create test cases in Selenium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endParaRPr lang="en-US" sz="1400" b="1" u="sng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Element Locators (To recognize/identify Elements)</a:t>
            </a:r>
          </a:p>
          <a:p>
            <a:pPr lv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Methods (To perform operations on Elements)</a:t>
            </a:r>
          </a:p>
          <a:p>
            <a:pPr lv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Programming features (To enhance Test cases)</a:t>
            </a:r>
          </a:p>
          <a:p>
            <a:pPr lv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TestNG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Annotations (Grouping Test Cases, Test Batch execution and generating reports.)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7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71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browser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on browsers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Launch Browser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Navigate to specified URL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Return current URL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Get Page Title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Return Page Source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Return Window handle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Close focused Browser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Close all opened Browsers that opened by selenium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during execution.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Navigate from one URL to another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Navigate back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Navigate forward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Refresh the Browser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Maximize the Browser etc...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69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</a:rPr>
              <a:t>public class </a:t>
            </a:r>
            <a:r>
              <a:rPr lang="en-US" sz="1400" b="1" dirty="0" err="1">
                <a:solidFill>
                  <a:srgbClr val="002060"/>
                </a:solidFill>
              </a:rPr>
              <a:t>OperationsOnBrowsers</a:t>
            </a:r>
            <a:r>
              <a:rPr lang="en-US" sz="1400" b="1" dirty="0">
                <a:solidFill>
                  <a:srgbClr val="002060"/>
                </a:solidFill>
              </a:rPr>
              <a:t> {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b="1" dirty="0">
                <a:solidFill>
                  <a:srgbClr val="002060"/>
                </a:solidFill>
              </a:rPr>
              <a:t>public static void main(String[] </a:t>
            </a:r>
            <a:r>
              <a:rPr lang="en-US" sz="1400" b="1" dirty="0" err="1">
                <a:solidFill>
                  <a:srgbClr val="002060"/>
                </a:solidFill>
              </a:rPr>
              <a:t>args</a:t>
            </a:r>
            <a:r>
              <a:rPr lang="en-US" sz="1400" b="1" dirty="0">
                <a:solidFill>
                  <a:srgbClr val="002060"/>
                </a:solidFill>
              </a:rPr>
              <a:t>) {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//Instantiate browser instant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</a:rPr>
              <a:t>setProperty</a:t>
            </a:r>
            <a:r>
              <a:rPr lang="en-US" sz="1400" i="1" dirty="0">
                <a:solidFill>
                  <a:srgbClr val="002060"/>
                </a:solidFill>
              </a:rPr>
              <a:t>("</a:t>
            </a:r>
            <a:r>
              <a:rPr lang="en-US" sz="1400" i="1" dirty="0" err="1">
                <a:solidFill>
                  <a:srgbClr val="002060"/>
                </a:solidFill>
              </a:rPr>
              <a:t>webdriver.chromedriver</a:t>
            </a:r>
            <a:r>
              <a:rPr lang="en-US" sz="1400" i="1" dirty="0">
                <a:solidFill>
                  <a:srgbClr val="002060"/>
                </a:solidFill>
              </a:rPr>
              <a:t>", "c:/chromedriver.exe");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//Create browser driver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WebDriver</a:t>
            </a:r>
            <a:r>
              <a:rPr lang="en-US" sz="1400" dirty="0">
                <a:solidFill>
                  <a:srgbClr val="002060"/>
                </a:solidFill>
              </a:rPr>
              <a:t> driver = </a:t>
            </a:r>
            <a:r>
              <a:rPr lang="en-US" sz="1400" b="1" dirty="0">
                <a:solidFill>
                  <a:srgbClr val="002060"/>
                </a:solidFill>
              </a:rPr>
              <a:t>new </a:t>
            </a:r>
            <a:r>
              <a:rPr lang="en-US" sz="1400" b="1" dirty="0" err="1">
                <a:solidFill>
                  <a:srgbClr val="002060"/>
                </a:solidFill>
              </a:rPr>
              <a:t>ChromeDriver</a:t>
            </a:r>
            <a:r>
              <a:rPr lang="en-US" sz="1400" b="1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driver.get</a:t>
            </a:r>
            <a:r>
              <a:rPr lang="en-US" sz="1400" dirty="0">
                <a:solidFill>
                  <a:srgbClr val="002060"/>
                </a:solidFill>
              </a:rPr>
              <a:t>("https://www.google.co.in/");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driver.getCurrentUrl</a:t>
            </a:r>
            <a:r>
              <a:rPr lang="en-US" sz="1400" b="1" i="1" dirty="0">
                <a:solidFill>
                  <a:srgbClr val="002060"/>
                </a:solidFill>
              </a:rPr>
              <a:t>());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driver.navigate</a:t>
            </a:r>
            <a:r>
              <a:rPr lang="en-US" sz="1400" dirty="0">
                <a:solidFill>
                  <a:srgbClr val="002060"/>
                </a:solidFill>
              </a:rPr>
              <a:t>().to("https://login.yahoo.com/");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driver.getCurrentUrl</a:t>
            </a:r>
            <a:r>
              <a:rPr lang="en-US" sz="1400" b="1" i="1" dirty="0">
                <a:solidFill>
                  <a:srgbClr val="002060"/>
                </a:solidFill>
              </a:rPr>
              <a:t>());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driver.navigate</a:t>
            </a:r>
            <a:r>
              <a:rPr lang="en-US" sz="1400" dirty="0">
                <a:solidFill>
                  <a:srgbClr val="002060"/>
                </a:solidFill>
              </a:rPr>
              <a:t>().back();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driver.getCurrentUrl</a:t>
            </a:r>
            <a:r>
              <a:rPr lang="en-US" sz="1400" b="1" i="1" dirty="0">
                <a:solidFill>
                  <a:srgbClr val="002060"/>
                </a:solidFill>
              </a:rPr>
              <a:t>());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driver.navigate</a:t>
            </a:r>
            <a:r>
              <a:rPr lang="en-US" sz="1400" dirty="0">
                <a:solidFill>
                  <a:srgbClr val="002060"/>
                </a:solidFill>
              </a:rPr>
              <a:t>().forward();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driver.getCurrentUrl</a:t>
            </a:r>
            <a:r>
              <a:rPr lang="en-US" sz="1400" b="1" i="1" dirty="0">
                <a:solidFill>
                  <a:srgbClr val="002060"/>
                </a:solidFill>
              </a:rPr>
              <a:t>());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driver.manage</a:t>
            </a:r>
            <a:r>
              <a:rPr lang="en-US" sz="1400" dirty="0">
                <a:solidFill>
                  <a:srgbClr val="002060"/>
                </a:solidFill>
              </a:rPr>
              <a:t>().window().maximize();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String </a:t>
            </a:r>
            <a:r>
              <a:rPr lang="en-US" sz="1400" dirty="0" err="1">
                <a:solidFill>
                  <a:srgbClr val="002060"/>
                </a:solidFill>
              </a:rPr>
              <a:t>PageTitle</a:t>
            </a:r>
            <a:r>
              <a:rPr lang="en-US" sz="1400" dirty="0">
                <a:solidFill>
                  <a:srgbClr val="002060"/>
                </a:solidFill>
              </a:rPr>
              <a:t>= </a:t>
            </a:r>
            <a:r>
              <a:rPr lang="en-US" sz="1400" dirty="0" err="1">
                <a:solidFill>
                  <a:srgbClr val="002060"/>
                </a:solidFill>
              </a:rPr>
              <a:t>driver.getTitle</a:t>
            </a:r>
            <a:r>
              <a:rPr lang="en-US" sz="1400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PageTitle</a:t>
            </a:r>
            <a:r>
              <a:rPr lang="en-US" sz="1400" b="1" i="1" dirty="0">
                <a:solidFill>
                  <a:srgbClr val="002060"/>
                </a:solidFill>
              </a:rPr>
              <a:t>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String </a:t>
            </a:r>
            <a:r>
              <a:rPr lang="en-US" sz="1400" dirty="0" err="1">
                <a:solidFill>
                  <a:srgbClr val="002060"/>
                </a:solidFill>
              </a:rPr>
              <a:t>WindowHandle</a:t>
            </a:r>
            <a:r>
              <a:rPr lang="en-US" sz="1400" dirty="0">
                <a:solidFill>
                  <a:srgbClr val="002060"/>
                </a:solidFill>
              </a:rPr>
              <a:t>=</a:t>
            </a:r>
            <a:r>
              <a:rPr lang="en-US" sz="1400" dirty="0" err="1">
                <a:solidFill>
                  <a:srgbClr val="002060"/>
                </a:solidFill>
              </a:rPr>
              <a:t>driver.getWindowHandle</a:t>
            </a:r>
            <a:r>
              <a:rPr lang="en-US" sz="1400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WindowHandle</a:t>
            </a:r>
            <a:r>
              <a:rPr lang="en-US" sz="1400" b="1" i="1" dirty="0">
                <a:solidFill>
                  <a:srgbClr val="002060"/>
                </a:solidFill>
              </a:rPr>
              <a:t>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driver.close</a:t>
            </a:r>
            <a:r>
              <a:rPr lang="en-US" sz="1400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9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660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Edit box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on edit box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Enter value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Clear the value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Check the existence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Check enabled status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Return Capture value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</a:rPr>
              <a:t>public class </a:t>
            </a:r>
            <a:r>
              <a:rPr lang="en-US" sz="1400" b="1" dirty="0" err="1">
                <a:solidFill>
                  <a:srgbClr val="002060"/>
                </a:solidFill>
              </a:rPr>
              <a:t>OperationsOnEditBox</a:t>
            </a:r>
            <a:r>
              <a:rPr lang="en-US" sz="1400" b="1" dirty="0">
                <a:solidFill>
                  <a:srgbClr val="002060"/>
                </a:solidFill>
              </a:rPr>
              <a:t> {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b="1" dirty="0">
                <a:solidFill>
                  <a:srgbClr val="002060"/>
                </a:solidFill>
              </a:rPr>
              <a:t>public static void main(String[] </a:t>
            </a:r>
            <a:r>
              <a:rPr lang="en-US" sz="1400" b="1" dirty="0" err="1">
                <a:solidFill>
                  <a:srgbClr val="002060"/>
                </a:solidFill>
              </a:rPr>
              <a:t>args</a:t>
            </a:r>
            <a:r>
              <a:rPr lang="en-US" sz="1400" b="1" dirty="0">
                <a:solidFill>
                  <a:srgbClr val="002060"/>
                </a:solidFill>
              </a:rPr>
              <a:t>) {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</a:rPr>
              <a:t>setProperty</a:t>
            </a:r>
            <a:r>
              <a:rPr lang="en-US" sz="1400" i="1" dirty="0">
                <a:solidFill>
                  <a:srgbClr val="002060"/>
                </a:solidFill>
              </a:rPr>
              <a:t>("</a:t>
            </a:r>
            <a:r>
              <a:rPr lang="en-US" sz="1400" i="1" dirty="0" err="1">
                <a:solidFill>
                  <a:srgbClr val="002060"/>
                </a:solidFill>
              </a:rPr>
              <a:t>webdriver.chromedriver</a:t>
            </a:r>
            <a:r>
              <a:rPr lang="en-US" sz="1400" i="1" dirty="0">
                <a:solidFill>
                  <a:srgbClr val="002060"/>
                </a:solidFill>
              </a:rPr>
              <a:t>", "c:/chromedriver.exe");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>
                <a:solidFill>
                  <a:srgbClr val="002060"/>
                </a:solidFill>
              </a:rPr>
              <a:t>WebDriver</a:t>
            </a:r>
            <a:r>
              <a:rPr lang="en-US" sz="1400" dirty="0">
                <a:solidFill>
                  <a:srgbClr val="002060"/>
                </a:solidFill>
              </a:rPr>
              <a:t> driver = </a:t>
            </a:r>
            <a:r>
              <a:rPr lang="en-US" sz="1400" b="1" dirty="0">
                <a:solidFill>
                  <a:srgbClr val="002060"/>
                </a:solidFill>
              </a:rPr>
              <a:t>new </a:t>
            </a:r>
            <a:r>
              <a:rPr lang="en-US" sz="1400" b="1" dirty="0" err="1">
                <a:solidFill>
                  <a:srgbClr val="002060"/>
                </a:solidFill>
              </a:rPr>
              <a:t>ChromeDriver</a:t>
            </a:r>
            <a:r>
              <a:rPr lang="en-US" sz="1400" b="1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driver.get</a:t>
            </a:r>
            <a:r>
              <a:rPr lang="en-US" sz="1400" dirty="0">
                <a:solidFill>
                  <a:srgbClr val="002060"/>
                </a:solidFill>
              </a:rPr>
              <a:t>("https://login.yahoo.com/");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334514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6527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//Finding Edit box using id locator 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</a:rPr>
              <a:t>(By.</a:t>
            </a:r>
            <a:r>
              <a:rPr lang="en-US" sz="1400" i="1" dirty="0">
                <a:solidFill>
                  <a:srgbClr val="002060"/>
                </a:solidFill>
              </a:rPr>
              <a:t>id("login-username")).</a:t>
            </a:r>
            <a:r>
              <a:rPr lang="en-US" sz="1400" i="1" dirty="0" err="1">
                <a:solidFill>
                  <a:srgbClr val="002060"/>
                </a:solidFill>
              </a:rPr>
              <a:t>sendKeys</a:t>
            </a:r>
            <a:r>
              <a:rPr lang="en-US" sz="1400" i="1" dirty="0">
                <a:solidFill>
                  <a:srgbClr val="002060"/>
                </a:solidFill>
              </a:rPr>
              <a:t>("</a:t>
            </a:r>
            <a:r>
              <a:rPr lang="en-US" sz="1400" i="1" dirty="0" err="1">
                <a:solidFill>
                  <a:srgbClr val="002060"/>
                </a:solidFill>
              </a:rPr>
              <a:t>mitsantosh</a:t>
            </a:r>
            <a:r>
              <a:rPr lang="en-US" sz="1400" i="1" dirty="0">
                <a:solidFill>
                  <a:srgbClr val="002060"/>
                </a:solidFill>
              </a:rPr>
              <a:t>");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//Clear the value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</a:rPr>
              <a:t>(By.</a:t>
            </a:r>
            <a:r>
              <a:rPr lang="en-US" sz="1400" i="1" dirty="0">
                <a:solidFill>
                  <a:srgbClr val="002060"/>
                </a:solidFill>
              </a:rPr>
              <a:t>id("login-username")).clear();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//Return the displayed status </a:t>
            </a:r>
          </a:p>
          <a:p>
            <a:r>
              <a:rPr lang="en-US" sz="1400" b="1" dirty="0" err="1">
                <a:solidFill>
                  <a:srgbClr val="002060"/>
                </a:solidFill>
              </a:rPr>
              <a:t>boolean</a:t>
            </a:r>
            <a:r>
              <a:rPr lang="en-US" sz="1400" b="1" dirty="0">
                <a:solidFill>
                  <a:srgbClr val="002060"/>
                </a:solidFill>
              </a:rPr>
              <a:t> a  =</a:t>
            </a:r>
            <a:r>
              <a:rPr lang="en-US" sz="1400" b="1" dirty="0" err="1">
                <a:solidFill>
                  <a:srgbClr val="002060"/>
                </a:solidFill>
              </a:rPr>
              <a:t>driver.findElement</a:t>
            </a:r>
            <a:r>
              <a:rPr lang="en-US" sz="1400" b="1" dirty="0">
                <a:solidFill>
                  <a:srgbClr val="002060"/>
                </a:solidFill>
              </a:rPr>
              <a:t>(By.</a:t>
            </a:r>
            <a:r>
              <a:rPr lang="en-US" sz="1400" b="1" i="1" dirty="0">
                <a:solidFill>
                  <a:srgbClr val="002060"/>
                </a:solidFill>
              </a:rPr>
              <a:t>id("login-</a:t>
            </a:r>
            <a:r>
              <a:rPr lang="en-US" sz="1400" b="1" i="1" dirty="0" err="1">
                <a:solidFill>
                  <a:srgbClr val="002060"/>
                </a:solidFill>
              </a:rPr>
              <a:t>signin</a:t>
            </a:r>
            <a:r>
              <a:rPr lang="en-US" sz="1400" b="1" i="1" dirty="0">
                <a:solidFill>
                  <a:srgbClr val="002060"/>
                </a:solidFill>
              </a:rPr>
              <a:t>")).</a:t>
            </a:r>
            <a:r>
              <a:rPr lang="en-US" sz="1400" b="1" i="1" dirty="0" err="1">
                <a:solidFill>
                  <a:srgbClr val="002060"/>
                </a:solidFill>
              </a:rPr>
              <a:t>isDisplayed</a:t>
            </a:r>
            <a:r>
              <a:rPr lang="en-US" sz="1400" b="1" i="1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(a);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//Return the enabled status </a:t>
            </a:r>
          </a:p>
          <a:p>
            <a:r>
              <a:rPr lang="en-US" sz="1400" b="1" dirty="0" err="1">
                <a:solidFill>
                  <a:srgbClr val="002060"/>
                </a:solidFill>
              </a:rPr>
              <a:t>boolean</a:t>
            </a:r>
            <a:r>
              <a:rPr lang="en-US" sz="1400" b="1" dirty="0">
                <a:solidFill>
                  <a:srgbClr val="002060"/>
                </a:solidFill>
              </a:rPr>
              <a:t> b  =</a:t>
            </a:r>
            <a:r>
              <a:rPr lang="en-US" sz="1400" b="1" dirty="0" err="1">
                <a:solidFill>
                  <a:srgbClr val="002060"/>
                </a:solidFill>
              </a:rPr>
              <a:t>driver.findElement</a:t>
            </a:r>
            <a:r>
              <a:rPr lang="en-US" sz="1400" b="1" dirty="0">
                <a:solidFill>
                  <a:srgbClr val="002060"/>
                </a:solidFill>
              </a:rPr>
              <a:t>(By.</a:t>
            </a:r>
            <a:r>
              <a:rPr lang="en-US" sz="1400" b="1" i="1" dirty="0">
                <a:solidFill>
                  <a:srgbClr val="002060"/>
                </a:solidFill>
              </a:rPr>
              <a:t>id("login-</a:t>
            </a:r>
            <a:r>
              <a:rPr lang="en-US" sz="1400" b="1" i="1" dirty="0" err="1">
                <a:solidFill>
                  <a:srgbClr val="002060"/>
                </a:solidFill>
              </a:rPr>
              <a:t>signin</a:t>
            </a:r>
            <a:r>
              <a:rPr lang="en-US" sz="1400" b="1" i="1" dirty="0">
                <a:solidFill>
                  <a:srgbClr val="002060"/>
                </a:solidFill>
              </a:rPr>
              <a:t>")).</a:t>
            </a:r>
            <a:r>
              <a:rPr lang="en-US" sz="1400" b="1" i="1" dirty="0" err="1">
                <a:solidFill>
                  <a:srgbClr val="002060"/>
                </a:solidFill>
              </a:rPr>
              <a:t>isDisplayed</a:t>
            </a:r>
            <a:r>
              <a:rPr lang="en-US" sz="1400" b="1" i="1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(b);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5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649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Return/Capture value from edit box :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Example 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b="1" dirty="0">
                <a:solidFill>
                  <a:srgbClr val="002060"/>
                </a:solidFill>
              </a:rPr>
              <a:t>public class </a:t>
            </a:r>
            <a:r>
              <a:rPr lang="en-US" sz="1400" b="1" dirty="0" err="1">
                <a:solidFill>
                  <a:srgbClr val="002060"/>
                </a:solidFill>
              </a:rPr>
              <a:t>HandleEditBox</a:t>
            </a:r>
            <a:r>
              <a:rPr lang="en-US" sz="1400" b="1" dirty="0">
                <a:solidFill>
                  <a:srgbClr val="002060"/>
                </a:solidFill>
              </a:rPr>
              <a:t> {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b="1" dirty="0">
                <a:solidFill>
                  <a:srgbClr val="002060"/>
                </a:solidFill>
              </a:rPr>
              <a:t>public static void main(String[] </a:t>
            </a:r>
            <a:r>
              <a:rPr lang="en-US" sz="1400" b="1" dirty="0" err="1">
                <a:solidFill>
                  <a:srgbClr val="002060"/>
                </a:solidFill>
              </a:rPr>
              <a:t>args</a:t>
            </a:r>
            <a:r>
              <a:rPr lang="en-US" sz="1400" b="1" dirty="0">
                <a:solidFill>
                  <a:srgbClr val="002060"/>
                </a:solidFill>
              </a:rPr>
              <a:t>) {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</a:rPr>
              <a:t>setProperty</a:t>
            </a:r>
            <a:r>
              <a:rPr lang="en-US" sz="1400" i="1" dirty="0">
                <a:solidFill>
                  <a:srgbClr val="002060"/>
                </a:solidFill>
              </a:rPr>
              <a:t>("</a:t>
            </a:r>
            <a:r>
              <a:rPr lang="en-US" sz="1400" i="1" dirty="0" err="1">
                <a:solidFill>
                  <a:srgbClr val="002060"/>
                </a:solidFill>
              </a:rPr>
              <a:t>webdriver.chrome.driver","C</a:t>
            </a:r>
            <a:r>
              <a:rPr lang="en-US" sz="1400" i="1" dirty="0">
                <a:solidFill>
                  <a:srgbClr val="002060"/>
                </a:solidFill>
              </a:rPr>
              <a:t>:/chromedriver.exe");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WebDriver driver = </a:t>
            </a:r>
            <a:r>
              <a:rPr lang="en-US" sz="1400" b="1" dirty="0">
                <a:solidFill>
                  <a:srgbClr val="002060"/>
                </a:solidFill>
              </a:rPr>
              <a:t>new </a:t>
            </a:r>
            <a:r>
              <a:rPr lang="en-US" sz="1400" b="1" dirty="0" err="1">
                <a:solidFill>
                  <a:srgbClr val="002060"/>
                </a:solidFill>
              </a:rPr>
              <a:t>ChromeDriver</a:t>
            </a:r>
            <a:r>
              <a:rPr lang="en-US" sz="1400" b="1" dirty="0">
                <a:solidFill>
                  <a:srgbClr val="002060"/>
                </a:solidFill>
              </a:rPr>
              <a:t>();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>
                <a:solidFill>
                  <a:srgbClr val="002060"/>
                </a:solidFill>
              </a:rPr>
              <a:t>driver.get</a:t>
            </a:r>
            <a:r>
              <a:rPr lang="en-US" sz="1400" dirty="0">
                <a:solidFill>
                  <a:srgbClr val="002060"/>
                </a:solidFill>
              </a:rPr>
              <a:t>("https://gmail.com");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</a:rPr>
              <a:t>(By.</a:t>
            </a:r>
            <a:r>
              <a:rPr lang="en-US" sz="1400" i="1" dirty="0">
                <a:solidFill>
                  <a:srgbClr val="002060"/>
                </a:solidFill>
              </a:rPr>
              <a:t>id("</a:t>
            </a:r>
            <a:r>
              <a:rPr lang="en-US" sz="1400" i="1" dirty="0" err="1">
                <a:solidFill>
                  <a:srgbClr val="002060"/>
                </a:solidFill>
              </a:rPr>
              <a:t>identifierId</a:t>
            </a:r>
            <a:r>
              <a:rPr lang="en-US" sz="1400" i="1" dirty="0">
                <a:solidFill>
                  <a:srgbClr val="002060"/>
                </a:solidFill>
              </a:rPr>
              <a:t>")).</a:t>
            </a:r>
            <a:r>
              <a:rPr lang="en-US" sz="1400" i="1" dirty="0" err="1">
                <a:solidFill>
                  <a:srgbClr val="002060"/>
                </a:solidFill>
              </a:rPr>
              <a:t>sendKeys</a:t>
            </a:r>
            <a:r>
              <a:rPr lang="en-US" sz="1400" i="1" dirty="0">
                <a:solidFill>
                  <a:srgbClr val="002060"/>
                </a:solidFill>
              </a:rPr>
              <a:t>("</a:t>
            </a:r>
            <a:r>
              <a:rPr lang="en-US" sz="1400" i="1" dirty="0" err="1">
                <a:solidFill>
                  <a:srgbClr val="002060"/>
                </a:solidFill>
              </a:rPr>
              <a:t>santosh</a:t>
            </a:r>
            <a:r>
              <a:rPr lang="en-US" sz="1400" i="1" dirty="0">
                <a:solidFill>
                  <a:srgbClr val="002060"/>
                </a:solidFill>
              </a:rPr>
              <a:t>");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driver.findElement</a:t>
            </a:r>
            <a:r>
              <a:rPr lang="en-US" sz="1400" b="1" i="1" dirty="0">
                <a:solidFill>
                  <a:srgbClr val="002060"/>
                </a:solidFill>
              </a:rPr>
              <a:t>(By.id("</a:t>
            </a:r>
            <a:r>
              <a:rPr lang="en-US" sz="1400" b="1" i="1" dirty="0" err="1">
                <a:solidFill>
                  <a:srgbClr val="002060"/>
                </a:solidFill>
              </a:rPr>
              <a:t>identifierId</a:t>
            </a:r>
            <a:r>
              <a:rPr lang="en-US" sz="1400" b="1" i="1" dirty="0">
                <a:solidFill>
                  <a:srgbClr val="002060"/>
                </a:solidFill>
              </a:rPr>
              <a:t>")).</a:t>
            </a:r>
            <a:r>
              <a:rPr lang="en-US" sz="1400" b="1" i="1" dirty="0" err="1">
                <a:solidFill>
                  <a:srgbClr val="002060"/>
                </a:solidFill>
              </a:rPr>
              <a:t>getAttribute</a:t>
            </a:r>
            <a:r>
              <a:rPr lang="en-US" sz="1400" b="1" i="1" dirty="0">
                <a:solidFill>
                  <a:srgbClr val="002060"/>
                </a:solidFill>
              </a:rPr>
              <a:t>("value"));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driver.close</a:t>
            </a:r>
            <a:r>
              <a:rPr lang="en-US" sz="1400" dirty="0">
                <a:solidFill>
                  <a:srgbClr val="002060"/>
                </a:solidFill>
              </a:rPr>
              <a:t>();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6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860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Text  Area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 text area/error messages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solidFill>
                  <a:srgbClr val="002060"/>
                </a:solidFill>
              </a:rPr>
              <a:t>public class </a:t>
            </a:r>
            <a:r>
              <a:rPr lang="en-US" sz="1600" b="1" dirty="0" err="1">
                <a:solidFill>
                  <a:srgbClr val="002060"/>
                </a:solidFill>
              </a:rPr>
              <a:t>HandlingTextArea</a:t>
            </a:r>
            <a:r>
              <a:rPr lang="en-US" sz="1600" b="1" dirty="0">
                <a:solidFill>
                  <a:srgbClr val="002060"/>
                </a:solidFill>
              </a:rPr>
              <a:t> {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public static void main(String[] </a:t>
            </a:r>
            <a:r>
              <a:rPr lang="en-US" sz="1600" b="1" dirty="0" err="1">
                <a:solidFill>
                  <a:srgbClr val="002060"/>
                </a:solidFill>
              </a:rPr>
              <a:t>args</a:t>
            </a:r>
            <a:r>
              <a:rPr lang="en-US" sz="1600" b="1" dirty="0">
                <a:solidFill>
                  <a:srgbClr val="002060"/>
                </a:solidFill>
              </a:rPr>
              <a:t>) {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System.</a:t>
            </a:r>
            <a:r>
              <a:rPr lang="en-US" sz="1600" i="1" dirty="0" err="1">
                <a:solidFill>
                  <a:srgbClr val="002060"/>
                </a:solidFill>
              </a:rPr>
              <a:t>setProperty</a:t>
            </a:r>
            <a:r>
              <a:rPr lang="en-US" sz="1600" i="1" dirty="0">
                <a:solidFill>
                  <a:srgbClr val="002060"/>
                </a:solidFill>
              </a:rPr>
              <a:t>("</a:t>
            </a:r>
            <a:r>
              <a:rPr lang="en-US" sz="1600" i="1" dirty="0" err="1">
                <a:solidFill>
                  <a:srgbClr val="002060"/>
                </a:solidFill>
              </a:rPr>
              <a:t>webdriver.chrome.driver","C</a:t>
            </a:r>
            <a:r>
              <a:rPr lang="en-US" sz="1600" i="1" dirty="0">
                <a:solidFill>
                  <a:srgbClr val="002060"/>
                </a:solidFill>
              </a:rPr>
              <a:t>:/chromedriver.exe");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WebDriver driver = </a:t>
            </a:r>
            <a:r>
              <a:rPr lang="en-US" sz="1600" b="1" dirty="0">
                <a:solidFill>
                  <a:srgbClr val="002060"/>
                </a:solidFill>
              </a:rPr>
              <a:t>new </a:t>
            </a:r>
            <a:r>
              <a:rPr lang="en-US" sz="1600" b="1" dirty="0" err="1">
                <a:solidFill>
                  <a:srgbClr val="002060"/>
                </a:solidFill>
              </a:rPr>
              <a:t>ChromeDriver</a:t>
            </a:r>
            <a:r>
              <a:rPr lang="en-US" sz="1600" b="1" dirty="0">
                <a:solidFill>
                  <a:srgbClr val="002060"/>
                </a:solidFill>
              </a:rPr>
              <a:t>();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driver.get</a:t>
            </a:r>
            <a:r>
              <a:rPr lang="en-US" sz="1600" dirty="0">
                <a:solidFill>
                  <a:srgbClr val="002060"/>
                </a:solidFill>
              </a:rPr>
              <a:t>("https://gmail.com");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driver.manage</a:t>
            </a:r>
            <a:r>
              <a:rPr lang="en-US" sz="1600" dirty="0">
                <a:solidFill>
                  <a:srgbClr val="002060"/>
                </a:solidFill>
              </a:rPr>
              <a:t>().window().maximize();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String S = </a:t>
            </a:r>
            <a:r>
              <a:rPr lang="en-US" sz="1600" dirty="0" err="1">
                <a:solidFill>
                  <a:srgbClr val="002060"/>
                </a:solidFill>
              </a:rPr>
              <a:t>driver.findElement</a:t>
            </a:r>
            <a:r>
              <a:rPr lang="en-US" sz="1600" dirty="0">
                <a:solidFill>
                  <a:srgbClr val="002060"/>
                </a:solidFill>
              </a:rPr>
              <a:t>(By.</a:t>
            </a:r>
            <a:r>
              <a:rPr lang="en-US" sz="1600" i="1" dirty="0">
                <a:solidFill>
                  <a:srgbClr val="002060"/>
                </a:solidFill>
              </a:rPr>
              <a:t>id("</a:t>
            </a:r>
            <a:r>
              <a:rPr lang="en-US" sz="1600" i="1" dirty="0" err="1">
                <a:solidFill>
                  <a:srgbClr val="002060"/>
                </a:solidFill>
              </a:rPr>
              <a:t>headingText</a:t>
            </a:r>
            <a:r>
              <a:rPr lang="en-US" sz="1600" i="1" dirty="0">
                <a:solidFill>
                  <a:srgbClr val="002060"/>
                </a:solidFill>
              </a:rPr>
              <a:t>")).</a:t>
            </a:r>
            <a:r>
              <a:rPr lang="en-US" sz="1600" i="1" dirty="0" err="1">
                <a:solidFill>
                  <a:srgbClr val="002060"/>
                </a:solidFill>
              </a:rPr>
              <a:t>getText</a:t>
            </a:r>
            <a:r>
              <a:rPr lang="en-US" sz="1600" i="1" dirty="0">
                <a:solidFill>
                  <a:srgbClr val="002060"/>
                </a:solidFill>
              </a:rPr>
              <a:t>();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System.</a:t>
            </a:r>
            <a:r>
              <a:rPr lang="en-US" sz="1600" b="1" i="1" dirty="0" err="1">
                <a:solidFill>
                  <a:srgbClr val="002060"/>
                </a:solidFill>
              </a:rPr>
              <a:t>out.println</a:t>
            </a:r>
            <a:r>
              <a:rPr lang="en-US" sz="1600" b="1" i="1" dirty="0">
                <a:solidFill>
                  <a:srgbClr val="002060"/>
                </a:solidFill>
              </a:rPr>
              <a:t>(S);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err="1">
                <a:solidFill>
                  <a:srgbClr val="002060"/>
                </a:solidFill>
              </a:rPr>
              <a:t>driver.findElement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dirty="0" err="1">
                <a:solidFill>
                  <a:srgbClr val="002060"/>
                </a:solidFill>
              </a:rPr>
              <a:t>By.</a:t>
            </a:r>
            <a:r>
              <a:rPr lang="en-US" sz="1600" i="1" dirty="0" err="1">
                <a:solidFill>
                  <a:srgbClr val="002060"/>
                </a:solidFill>
              </a:rPr>
              <a:t>xpath</a:t>
            </a:r>
            <a:r>
              <a:rPr lang="en-US" sz="1600" i="1" dirty="0">
                <a:solidFill>
                  <a:srgbClr val="002060"/>
                </a:solidFill>
              </a:rPr>
              <a:t>("//*[@id='</a:t>
            </a:r>
            <a:r>
              <a:rPr lang="en-US" sz="1600" i="1" dirty="0" err="1">
                <a:solidFill>
                  <a:srgbClr val="002060"/>
                </a:solidFill>
              </a:rPr>
              <a:t>identifierNext</a:t>
            </a:r>
            <a:r>
              <a:rPr lang="en-US" sz="1600" i="1" dirty="0">
                <a:solidFill>
                  <a:srgbClr val="002060"/>
                </a:solidFill>
              </a:rPr>
              <a:t>']/span/span")).click();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String </a:t>
            </a:r>
            <a:r>
              <a:rPr lang="en-US" sz="1600" dirty="0" err="1">
                <a:solidFill>
                  <a:srgbClr val="002060"/>
                </a:solidFill>
              </a:rPr>
              <a:t>ErrorMessage</a:t>
            </a:r>
            <a:r>
              <a:rPr lang="en-US" sz="1600" dirty="0">
                <a:solidFill>
                  <a:srgbClr val="002060"/>
                </a:solidFill>
              </a:rPr>
              <a:t>=</a:t>
            </a:r>
            <a:r>
              <a:rPr lang="en-US" sz="1600" dirty="0" err="1">
                <a:solidFill>
                  <a:srgbClr val="002060"/>
                </a:solidFill>
              </a:rPr>
              <a:t>driver.findElement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dirty="0" err="1">
                <a:solidFill>
                  <a:srgbClr val="002060"/>
                </a:solidFill>
              </a:rPr>
              <a:t>By.</a:t>
            </a:r>
            <a:r>
              <a:rPr lang="en-US" sz="1600" i="1" dirty="0" err="1">
                <a:solidFill>
                  <a:srgbClr val="002060"/>
                </a:solidFill>
              </a:rPr>
              <a:t>xpath</a:t>
            </a:r>
            <a:r>
              <a:rPr lang="en-US" sz="1600" i="1" dirty="0">
                <a:solidFill>
                  <a:srgbClr val="002060"/>
                </a:solidFill>
              </a:rPr>
              <a:t>("//*[@id='</a:t>
            </a:r>
            <a:r>
              <a:rPr lang="en-US" sz="1600" i="1" dirty="0" err="1">
                <a:solidFill>
                  <a:srgbClr val="002060"/>
                </a:solidFill>
              </a:rPr>
              <a:t>view_container</a:t>
            </a:r>
            <a:r>
              <a:rPr lang="en-US" sz="1600" i="1" dirty="0">
                <a:solidFill>
                  <a:srgbClr val="002060"/>
                </a:solidFill>
              </a:rPr>
              <a:t>']/div/div/div[2]/div/div[1]/div/form/span/section/div/div/div[1]/div/div[2]/div[2]/div")).</a:t>
            </a:r>
            <a:r>
              <a:rPr lang="en-US" sz="1600" i="1" dirty="0" err="1">
                <a:solidFill>
                  <a:srgbClr val="002060"/>
                </a:solidFill>
              </a:rPr>
              <a:t>getText</a:t>
            </a:r>
            <a:r>
              <a:rPr lang="en-US" sz="1600" i="1" dirty="0">
                <a:solidFill>
                  <a:srgbClr val="002060"/>
                </a:solidFill>
              </a:rPr>
              <a:t>();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System.</a:t>
            </a:r>
            <a:r>
              <a:rPr lang="en-US" sz="1600" b="1" i="1" dirty="0" err="1">
                <a:solidFill>
                  <a:srgbClr val="002060"/>
                </a:solidFill>
              </a:rPr>
              <a:t>out.println</a:t>
            </a:r>
            <a:r>
              <a:rPr lang="en-US" sz="1600" b="1" i="1" dirty="0">
                <a:solidFill>
                  <a:srgbClr val="002060"/>
                </a:solidFill>
              </a:rPr>
              <a:t>(</a:t>
            </a:r>
            <a:r>
              <a:rPr lang="en-US" sz="1600" b="1" i="1" dirty="0" err="1">
                <a:solidFill>
                  <a:srgbClr val="002060"/>
                </a:solidFill>
              </a:rPr>
              <a:t>ErrorMessage</a:t>
            </a:r>
            <a:r>
              <a:rPr lang="en-US" sz="1600" b="1" i="1" dirty="0">
                <a:solidFill>
                  <a:srgbClr val="002060"/>
                </a:solidFill>
              </a:rPr>
              <a:t>);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driver.close</a:t>
            </a:r>
            <a:r>
              <a:rPr lang="en-US" sz="1600" dirty="0">
                <a:solidFill>
                  <a:srgbClr val="002060"/>
                </a:solidFill>
              </a:rPr>
              <a:t>();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} 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5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844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Window Pop-up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</a:rPr>
              <a:t>public class </a:t>
            </a:r>
            <a:r>
              <a:rPr lang="en-US" sz="1400" b="1" dirty="0" err="1">
                <a:solidFill>
                  <a:srgbClr val="002060"/>
                </a:solidFill>
              </a:rPr>
              <a:t>HandlingWindowPopUp</a:t>
            </a:r>
            <a:r>
              <a:rPr lang="en-US" sz="1400" b="1" dirty="0">
                <a:solidFill>
                  <a:srgbClr val="002060"/>
                </a:solidFill>
              </a:rPr>
              <a:t> {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public static void main(String[] </a:t>
            </a:r>
            <a:r>
              <a:rPr lang="en-US" sz="1400" b="1" dirty="0" err="1">
                <a:solidFill>
                  <a:srgbClr val="002060"/>
                </a:solidFill>
              </a:rPr>
              <a:t>args</a:t>
            </a:r>
            <a:r>
              <a:rPr lang="en-US" sz="1400" b="1" dirty="0">
                <a:solidFill>
                  <a:srgbClr val="002060"/>
                </a:solidFill>
              </a:rPr>
              <a:t>) {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</a:rPr>
              <a:t>setProperty</a:t>
            </a:r>
            <a:r>
              <a:rPr lang="en-US" sz="1400" i="1" dirty="0">
                <a:solidFill>
                  <a:srgbClr val="002060"/>
                </a:solidFill>
              </a:rPr>
              <a:t>("</a:t>
            </a:r>
            <a:r>
              <a:rPr lang="en-US" sz="1400" i="1" dirty="0" err="1">
                <a:solidFill>
                  <a:srgbClr val="002060"/>
                </a:solidFill>
              </a:rPr>
              <a:t>webdriver.chrome.driver","C</a:t>
            </a:r>
            <a:r>
              <a:rPr lang="en-US" sz="1400" i="1" dirty="0">
                <a:solidFill>
                  <a:srgbClr val="002060"/>
                </a:solidFill>
              </a:rPr>
              <a:t>:/chromedriver.exe");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WebDriver driver = </a:t>
            </a:r>
            <a:r>
              <a:rPr lang="en-US" sz="1400" b="1" dirty="0">
                <a:solidFill>
                  <a:srgbClr val="002060"/>
                </a:solidFill>
              </a:rPr>
              <a:t>new </a:t>
            </a:r>
            <a:r>
              <a:rPr lang="en-US" sz="1400" b="1" dirty="0" err="1">
                <a:solidFill>
                  <a:srgbClr val="002060"/>
                </a:solidFill>
              </a:rPr>
              <a:t>ChromeDriver</a:t>
            </a:r>
            <a:r>
              <a:rPr lang="en-US" sz="1400" b="1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driver.get</a:t>
            </a:r>
            <a:r>
              <a:rPr lang="en-US" sz="1400" dirty="0">
                <a:solidFill>
                  <a:srgbClr val="002060"/>
                </a:solidFill>
              </a:rPr>
              <a:t>("https://mail.rediff.com/</a:t>
            </a:r>
            <a:r>
              <a:rPr lang="en-US" sz="1400" dirty="0" err="1">
                <a:solidFill>
                  <a:srgbClr val="002060"/>
                </a:solidFill>
              </a:rPr>
              <a:t>cgi</a:t>
            </a:r>
            <a:r>
              <a:rPr lang="en-US" sz="1400" dirty="0">
                <a:solidFill>
                  <a:srgbClr val="002060"/>
                </a:solidFill>
              </a:rPr>
              <a:t>-bin/</a:t>
            </a:r>
            <a:r>
              <a:rPr lang="en-US" sz="1400" dirty="0" err="1">
                <a:solidFill>
                  <a:srgbClr val="002060"/>
                </a:solidFill>
              </a:rPr>
              <a:t>login.cgi</a:t>
            </a:r>
            <a:r>
              <a:rPr lang="en-US" sz="1400" dirty="0">
                <a:solidFill>
                  <a:srgbClr val="002060"/>
                </a:solidFill>
              </a:rPr>
              <a:t>");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driver.manage</a:t>
            </a:r>
            <a:r>
              <a:rPr lang="en-US" sz="1400" dirty="0">
                <a:solidFill>
                  <a:srgbClr val="002060"/>
                </a:solidFill>
              </a:rPr>
              <a:t>().window().maximize();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</a:rPr>
              <a:t>(By.</a:t>
            </a:r>
            <a:r>
              <a:rPr lang="en-US" sz="1400" i="1" dirty="0">
                <a:solidFill>
                  <a:srgbClr val="002060"/>
                </a:solidFill>
              </a:rPr>
              <a:t>name("proceed")).click();</a:t>
            </a:r>
          </a:p>
          <a:p>
            <a:endParaRPr lang="en-US" sz="1400" i="1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/String </a:t>
            </a:r>
            <a:r>
              <a:rPr lang="en-US" sz="1400" dirty="0" err="1">
                <a:solidFill>
                  <a:srgbClr val="002060"/>
                </a:solidFill>
              </a:rPr>
              <a:t>ErrMsg</a:t>
            </a:r>
            <a:r>
              <a:rPr lang="en-US" sz="1400" dirty="0">
                <a:solidFill>
                  <a:srgbClr val="002060"/>
                </a:solidFill>
              </a:rPr>
              <a:t>=al/To capture error message in window pop-up</a:t>
            </a:r>
          </a:p>
          <a:p>
            <a:r>
              <a:rPr lang="en-US" sz="1400" dirty="0">
                <a:solidFill>
                  <a:srgbClr val="002060"/>
                </a:solidFill>
              </a:rPr>
              <a:t>Alert </a:t>
            </a:r>
            <a:r>
              <a:rPr lang="en-US" sz="1400" dirty="0" err="1">
                <a:solidFill>
                  <a:srgbClr val="002060"/>
                </a:solidFill>
              </a:rPr>
              <a:t>alrt</a:t>
            </a:r>
            <a:r>
              <a:rPr lang="en-US" sz="1400" dirty="0">
                <a:solidFill>
                  <a:srgbClr val="002060"/>
                </a:solidFill>
              </a:rPr>
              <a:t>=</a:t>
            </a:r>
            <a:r>
              <a:rPr lang="en-US" sz="1400" dirty="0" err="1">
                <a:solidFill>
                  <a:srgbClr val="002060"/>
                </a:solidFill>
              </a:rPr>
              <a:t>driver.switchTo</a:t>
            </a:r>
            <a:r>
              <a:rPr lang="en-US" sz="1400" dirty="0">
                <a:solidFill>
                  <a:srgbClr val="002060"/>
                </a:solidFill>
              </a:rPr>
              <a:t>().alert();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rt.getText</a:t>
            </a:r>
            <a:r>
              <a:rPr lang="en-US" sz="1400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ErrMsg</a:t>
            </a:r>
            <a:r>
              <a:rPr lang="en-US" sz="1400" b="1" i="1" dirty="0">
                <a:solidFill>
                  <a:srgbClr val="002060"/>
                </a:solidFill>
              </a:rPr>
              <a:t>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//To click on OK button in window pop-up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alrt.accept</a:t>
            </a:r>
            <a:r>
              <a:rPr lang="en-US" sz="1400" dirty="0">
                <a:solidFill>
                  <a:srgbClr val="002060"/>
                </a:solidFill>
              </a:rPr>
              <a:t>();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//To enter text in </a:t>
            </a:r>
            <a:r>
              <a:rPr lang="en-US" sz="1400" u="sng" dirty="0">
                <a:solidFill>
                  <a:srgbClr val="002060"/>
                </a:solidFill>
              </a:rPr>
              <a:t>Username textbox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</a:rPr>
              <a:t>(By.</a:t>
            </a:r>
            <a:r>
              <a:rPr lang="en-US" sz="1400" i="1" dirty="0">
                <a:solidFill>
                  <a:srgbClr val="002060"/>
                </a:solidFill>
              </a:rPr>
              <a:t>id("login1")).</a:t>
            </a:r>
            <a:r>
              <a:rPr lang="en-US" sz="1400" i="1" dirty="0" err="1">
                <a:solidFill>
                  <a:srgbClr val="002060"/>
                </a:solidFill>
              </a:rPr>
              <a:t>sendKeys</a:t>
            </a:r>
            <a:r>
              <a:rPr lang="en-US" sz="1400" i="1" dirty="0">
                <a:solidFill>
                  <a:srgbClr val="002060"/>
                </a:solidFill>
              </a:rPr>
              <a:t>("Santosh");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73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738</TotalTime>
  <Words>1195</Words>
  <Application>Microsoft Office PowerPoint</Application>
  <PresentationFormat>Widescreen</PresentationFormat>
  <Paragraphs>276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Wingdings</vt:lpstr>
      <vt:lpstr>Organic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Santosh Mitkari</dc:creator>
  <cp:lastModifiedBy>Santosh Mitkari</cp:lastModifiedBy>
  <cp:revision>162</cp:revision>
  <dcterms:created xsi:type="dcterms:W3CDTF">2019-09-30T07:03:21Z</dcterms:created>
  <dcterms:modified xsi:type="dcterms:W3CDTF">2019-10-15T09:06:15Z</dcterms:modified>
</cp:coreProperties>
</file>