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94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" TargetMode="External"/><Relationship Id="rId2" Type="http://schemas.openxmlformats.org/officeDocument/2006/relationships/hyperlink" Target="https://en.wikipedia.org/w/index.php?title=Special:CreateAccount&amp;returnto=Selenium+%28software%29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4962-92CB-40C6-8606-2D78BF9D8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C5E7D-0D0A-4922-95E6-5A921E7C5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6</a:t>
            </a:r>
          </a:p>
          <a:p>
            <a:endParaRPr lang="en-US" dirty="0"/>
          </a:p>
          <a:p>
            <a:r>
              <a:rPr lang="en-US" b="1" u="sng" dirty="0"/>
              <a:t>Writing selenium test cases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5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297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street_address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fgh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("postcode")).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("12345");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("city")).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("Pune");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("state")).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("Maharashtra");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Select dropdown =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Select 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("country")));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dropdown.selectByVisibleText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("India");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("telephone")).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("9878787898");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("password")).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("abcd123");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("confirmation")).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("abcd123");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("tdb4")).click();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String message =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("h1")).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//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message.equals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("Your Account Has Been Created!")){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("Customer Registration is Successful – Passed");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("Customer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Rigistartion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Unsuccessful – Failed");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400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91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489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Prerequisites for writing Selenium WebDriver Test Cases…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endParaRPr lang="en-US" sz="1400" b="1" u="sng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Element Locators (To recognize/identify Elements)</a:t>
            </a:r>
          </a:p>
          <a:p>
            <a:pPr lv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 Scenario or Manual Test Case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Element Locators to Locate/Recognize/Identify Elements/Objects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Selenium WebDriver API Commands to perform operations on elements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Programming Concepts to enhance the Test Cases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testing Framework (Junit/TestNG) to group Test cases, prioritize Test cases, execute Test batches and generate Test Reports</a:t>
            </a:r>
          </a:p>
          <a:p>
            <a:pPr lvl="0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7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359016" y="-1259045"/>
            <a:ext cx="9068499" cy="882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1 -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Verify Internal and External Links in wikipedia.org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 Steps: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Launch the Browser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ii) Navigate to wikipedia.org selenium page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iii) Click “create account” link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iv) Capture the URL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v) Navigate back to Selenium Page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vi) Click “seleniumhq.org” link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vii) Capture the URL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viii) Close the Browser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Verification Point/s: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Verify if the 1st URL is an Internal link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ii) Verify if the 2nd URL is an External link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Input Data/Test Data: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Expected Result/URL: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https://en.wikipedia.org/w/index.php?title=Special:CreateAccount&amp;returnto=Selenium+%28software%29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2) 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http://www.seleniumhq.org</a:t>
            </a: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94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Selenium Test script –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 class TC1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public static void main(String[]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//Instantiate browser driver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System.setProperty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webdriver.chromedriver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", "c:/chromedriver.exe");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//Create chrome browser driver in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interface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WebDriver driver = new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ChromeDriver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driver.manage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().window().maximize();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("https://en.wikipedia.org/wiki/Selenium_(software)#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Selenium_WebDriver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By.linkText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("Create account")).click();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String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urlOne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driver.getCurrentUrl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if (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urlOne.contains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("wikipedia.org"))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("It is an internal link -PASSED");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else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("It is an external link -FAILED");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95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17739" y="-1208712"/>
            <a:ext cx="9068499" cy="6527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driver.navigate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().back();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partialLinkText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("seleniumhq.org")).click();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String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urlTwo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driver.getCurrentUrl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(!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urlTwo.contains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("wikipedia.org"))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("It is an External Link – Passed");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("It is not an External Link – Failed");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05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359016" y="-1259045"/>
            <a:ext cx="9068499" cy="645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2 -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Verify “Gmail” Link existence in Google Home page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 Steps: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Launch the Browser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ii) Navigate to Google Home page (“https://www.google.co.in”)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Verification Point/s: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Verify the existence of “Gmail” Link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Input Data/Test Data: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</a:t>
            </a:r>
          </a:p>
          <a:p>
            <a:pPr fontAlgn="base"/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60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921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Selenium Test script –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TC2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public static void main(String[]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//Instantiate browser driver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System.setProperty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webdriver.chromedriver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"c:/chromedriver.exe");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//Create chrome browser driver in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WebDriver driver = new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driver.manage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().window().maximize();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("https://www.google.com");</a:t>
            </a:r>
          </a:p>
          <a:p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linkExistence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By.linkText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("Gmail")).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isDisplayed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linkExistence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==true) {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("Gmail Link Exists – Passed");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else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("Gmail Link not Exists – Failed");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driver.close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3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359016" y="-1259045"/>
            <a:ext cx="9068499" cy="7105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D0D0D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Case 3 -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Customer Registration in </a:t>
            </a:r>
            <a:r>
              <a:rPr lang="en-US" sz="1400" b="1" u="sng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gcrShop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web portal User Interface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 Steps: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Lunch the Browser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ii) Navigate to </a:t>
            </a:r>
            <a:r>
              <a:rPr lang="en-US" sz="14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gcrShop</a:t>
            </a: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User Interface (http://www.gcrit.com/build3/)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iii) Click “create an account” link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iv) Enter all mandatory fields</a:t>
            </a:r>
            <a:b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v) Click “Continue” Button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Verification Point/s:</a:t>
            </a:r>
            <a:b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Capture the confirmation message after submission and compare with expected result</a:t>
            </a:r>
          </a:p>
          <a:p>
            <a:pPr fontAlgn="base"/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Expected Result:</a:t>
            </a:r>
            <a:b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“Your Account Has Been Created!” </a:t>
            </a: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0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F81C9-38B9-44D0-A37D-BA27412151DA}"/>
              </a:ext>
            </a:extLst>
          </p:cNvPr>
          <p:cNvSpPr/>
          <p:nvPr/>
        </p:nvSpPr>
        <p:spPr>
          <a:xfrm>
            <a:off x="1400961" y="-1183545"/>
            <a:ext cx="9068499" cy="773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dirty="0">
              <a:solidFill>
                <a:srgbClr val="002060"/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b="1" i="1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Selenium Test script – </a:t>
            </a:r>
          </a:p>
          <a:p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TC3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main(String[]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//Instantiate browser driver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setProperty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webdriver.chromedriver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"c:/chromedriver.exe");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//Create </a:t>
            </a:r>
            <a:r>
              <a:rPr lang="en-US" sz="14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browser driver in </a:t>
            </a:r>
            <a:r>
              <a:rPr lang="en-US" sz="14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WebDriver driver = </a:t>
            </a:r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driver.manage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().window().maximize();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driver.get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("http://www.gcrit.com/build3/");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linkText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("create an account")).click();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By.</a:t>
            </a:r>
            <a:r>
              <a:rPr lang="en-US" sz="1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("//*[@id=’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bodyContent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’]/form/div/div[2]/table/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/tr[1]/td[2]/input[2]")).click();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("dob")).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("10/10/1990");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(By.</a:t>
            </a:r>
            <a:r>
              <a:rPr lang="en-US" sz="1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email_address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")).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("test345a@gmail.com");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1400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79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2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3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ppt/theme/themeOverride4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152</Words>
  <Application>Microsoft Office PowerPoint</Application>
  <PresentationFormat>Widescreen</PresentationFormat>
  <Paragraphs>237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Organic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Santosh Mitkari</dc:creator>
  <cp:lastModifiedBy>Santosh Mitkari</cp:lastModifiedBy>
  <cp:revision>174</cp:revision>
  <dcterms:created xsi:type="dcterms:W3CDTF">2019-09-30T07:03:21Z</dcterms:created>
  <dcterms:modified xsi:type="dcterms:W3CDTF">2019-11-26T09:30:55Z</dcterms:modified>
</cp:coreProperties>
</file>