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2" r:id="rId4"/>
    <p:sldId id="303" r:id="rId5"/>
    <p:sldId id="277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rit.com/build3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7</a:t>
            </a:r>
          </a:p>
          <a:p>
            <a:endParaRPr lang="en-US" dirty="0"/>
          </a:p>
          <a:p>
            <a:r>
              <a:rPr lang="en-US" b="1" u="sng" dirty="0"/>
              <a:t>Writing Test Cases using user defined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7696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//login methods are available in UserdefinedMethods1 call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TestCase2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UserdefinedMethods1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//create object/instance to access methods from UserdefinedMethods1 class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TestCase2 obj = new TestCase2();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obj.launchBrowser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obj.loginAdmin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("admin","admin@11111"); 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String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errMsg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By.className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messageStackError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errMsg.equals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Error: Invalid administrator login attempt."))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("Invalid inputs. Received correct error message - PASS");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("FAIL");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obj.closeBrowser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}  </a:t>
            </a:r>
          </a:p>
          <a:p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89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What is Method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method is a set of statements that are grouped together to perform an operation.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are also known as Functions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Structured programming (ex: C Language) we use Functions (Built in and User defined)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 Oriented Programming we use Methods (Built in and User defined)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When we choose Methods?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Whenever we want to perform any operation multiple times then choose methods.</a:t>
            </a:r>
          </a:p>
          <a:p>
            <a:pPr fontAlgn="base"/>
            <a:endParaRPr lang="en-US" b="1" dirty="0"/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Advantages of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Reusability and Reduce the project code size.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Types of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Built in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User defined Methods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060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1) Built in Methods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has a library of classes and methods organized in packages.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java.io.Console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java.io.*;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use built in methods we need to import packages or classes.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is automatically imported in every Java program.</a:t>
            </a:r>
          </a:p>
          <a:p>
            <a:pPr indent="-285750" fontAlgn="base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import keyword we can import packages/classes.</a:t>
            </a:r>
            <a:b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Categories of Built in Methods.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String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Array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Number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Character Methods</a:t>
            </a:r>
            <a:b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681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2) User defined methods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methods inside a class as per requirement. Such methods are called user-defined methods.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examples of user defined methods created in next Test Cases –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770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1 -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UserdefinedMethods1 {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//make driver object as global so that it can be used everywhere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WebDriver 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//Launch browser method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setProperty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webdriver.chromedriver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"c:/chromedriver.exe");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sz="1400" u="sng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login without parameter method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//If we need to use constant </a:t>
            </a:r>
            <a:r>
              <a:rPr lang="en-US" sz="1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password we can use this method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adminLogin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("http://www.gcrit.com/build3/admin/");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("username")).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("admin");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("password")).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("admin@123");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("tdb1")).click();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780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400" u="sng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login with parameter method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adminLogin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("http://www.gcrit.com/build3/admin/");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("username")).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("password")).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("tdb1")).click();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//Two methods with same name in one class it is Method overloading	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//Create object to call user defined method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UserdefinedMethods1 obj=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UserdefinedMethods1();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//Call Methods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obj.launchBrowser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obj.adminLogin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//Call Methods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obj.launchBrowser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obj.adminLogin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("admin", "admin@123");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.close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594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2 - Redirect to user interface from admin interface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Steps –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Access “http://www.gcrit.com/build3/admin/login.php",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Login with admin credentials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After login click on “Online Catalog” link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Verification point – URL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http://www.gcrit.com/build3/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–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methods are available in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UserdefinedMethods1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use inheritance to access methods and properties from parents class</a:t>
            </a:r>
          </a:p>
          <a:p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8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812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//login methods are available in UserdefinedMethods1 call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TestCase1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UserdefinedMethods1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//create object/instance to access methods from UserdefinedMethods1 class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TestCase1 object =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TestCase1();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object.launchBrowser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object.adminLogin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("admin", "admin@123");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("Online Catalog")).click();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.getCurrentUrl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url.equals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("http://www.gcrit.com/build3/")){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("Redirected to user interface - PASSED");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("Not redirected to user interface - FAILED");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557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3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– Admin login functionality with invalid inputs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Steps –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Access “http://www.gcrit.com/build3/admin/login.php",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Login with invalid admin credentials.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Point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Error Message &gt;&gt; Error: Invalid administrator login attempt."))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–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methods are available in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UserdefinedMethods1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389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192</cp:revision>
  <dcterms:created xsi:type="dcterms:W3CDTF">2019-09-30T07:03:21Z</dcterms:created>
  <dcterms:modified xsi:type="dcterms:W3CDTF">2019-11-26T14:13:35Z</dcterms:modified>
</cp:coreProperties>
</file>