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16" r:id="rId4"/>
    <p:sldId id="305" r:id="rId5"/>
    <p:sldId id="317" r:id="rId6"/>
    <p:sldId id="318" r:id="rId7"/>
    <p:sldId id="319" r:id="rId8"/>
    <p:sldId id="32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4962-92CB-40C6-8606-2D78BF9D8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C5E7D-0D0A-4922-95E6-5A921E7C5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8</a:t>
            </a:r>
          </a:p>
          <a:p>
            <a:endParaRPr lang="en-US" dirty="0"/>
          </a:p>
          <a:p>
            <a:r>
              <a:rPr lang="en-US" dirty="0"/>
              <a:t>Page Object Model</a:t>
            </a:r>
          </a:p>
        </p:txBody>
      </p:sp>
    </p:spTree>
    <p:extLst>
      <p:ext uri="{BB962C8B-B14F-4D97-AF65-F5344CB8AC3E}">
        <p14:creationId xmlns:p14="http://schemas.microsoft.com/office/powerpoint/2010/main" val="96855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6258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POM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 is an object/element design pattern to create object repositories for web elements (ex. Links, button, edit box etc..)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Create separate Object Repository to store object locators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 each web page there should be a separate page class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page class will have all object locators and preferably action methods for the corresponding page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u="sng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STEPS</a:t>
            </a:r>
          </a:p>
          <a:p>
            <a:endParaRPr lang="en-US" sz="1400" b="1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Step 1 : Create a class for each web page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Step 2 : Add object locators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Step 3 : Create class for test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Step 4 : Refer objects from page classes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Step 5 : Run and validate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7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3895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 of POM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Test Objects and Functions are separated for easy maintenance and keeping the code clean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Objects are kept separated from test scripts and can be used multiple times in multiple tests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Every unique object locator is created only once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Easy Maintenance and Less Rework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8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358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i="1" dirty="0">
                <a:solidFill>
                  <a:srgbClr val="00206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A] Create Page Class</a:t>
            </a: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  <a:p>
            <a:endParaRPr lang="en-US" sz="1400" dirty="0"/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package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pageObjectModel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org.openqa.selenium.By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LoginPage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driver;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//Create element using element locator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 Username=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("//input[@name='username']");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 Password=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("//input[@name='password']");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LoginButton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("//span[@class='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ui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-button-text']");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//Create constructor - A constructor in Java is a block of code similar to a method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//That is called an instance of object is created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//this keyword is used to invoke or instantiate current class constructor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LoginPage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driver)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this.driver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=driver;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3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9165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//Create user actions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void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typeUsername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uname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(Username).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uname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void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captureUsername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(Username).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getAttribute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("value");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void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clearUsername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(Username).clear();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void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typePassword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(String PWD)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(Password).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(PWD);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void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clickLoginButton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LoginButton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).click();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pPr marL="400050" indent="-400050">
              <a:buAutoNum type="romanLcPeriod"/>
            </a:pPr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67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789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i="1" dirty="0">
                <a:solidFill>
                  <a:srgbClr val="00206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B] Create Test Case in new class to login to Admin portal</a:t>
            </a: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  <a:p>
            <a:endParaRPr lang="en-US" sz="1400" dirty="0"/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package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pageObjectModel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org.openqa.selenium.WebDriver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org.openqa.selenium.chrome.ChromeDriver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LoginTestCase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//Instantiate browser driver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setProperty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webdriver.chromedriver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", "c:/chromedriver.exe");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driver = 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ChromeDriver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//Create object of page class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LoginPage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loginObj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LoginPage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(driver);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//Create </a:t>
            </a:r>
            <a:r>
              <a:rPr lang="en-US" sz="1400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Admin Login Test Case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("http://www.gcrit.com/build3/admin/");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loginObj.typeUsername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("admin");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loginObj.typePassword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("admin@123");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loginObj.clickLoginButton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5419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url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driver.getCurrentUrl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if (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url.contains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("http://www.gcrit.com/build3/admin/index.php"))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("Admin login successful - PASS");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else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("Admin login unsuccessful - FAIL");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driver.close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3801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 to find </a:t>
            </a:r>
            <a:r>
              <a:rPr lang="en-US" sz="1400" b="1" u="sng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endParaRPr lang="en-US" sz="1400" b="1" u="sng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ChroPath</a:t>
            </a: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u="sng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0D75F-DFBE-471D-B62E-32607A7795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971675"/>
            <a:ext cx="5943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6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1245</TotalTime>
  <Words>544</Words>
  <Application>Microsoft Office PowerPoint</Application>
  <PresentationFormat>Widescreen</PresentationFormat>
  <Paragraphs>159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Organic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Santosh Mitkari</dc:creator>
  <cp:lastModifiedBy>Santosh Mitkari</cp:lastModifiedBy>
  <cp:revision>231</cp:revision>
  <dcterms:created xsi:type="dcterms:W3CDTF">2019-09-30T07:03:21Z</dcterms:created>
  <dcterms:modified xsi:type="dcterms:W3CDTF">2019-12-02T10:56:32Z</dcterms:modified>
</cp:coreProperties>
</file>