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05" r:id="rId4"/>
    <p:sldId id="322" r:id="rId5"/>
    <p:sldId id="317" r:id="rId6"/>
    <p:sldId id="318" r:id="rId7"/>
    <p:sldId id="323" r:id="rId8"/>
    <p:sldId id="32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4962-92CB-40C6-8606-2D78BF9D8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C5E7D-0D0A-4922-95E6-5A921E7C5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9</a:t>
            </a:r>
          </a:p>
          <a:p>
            <a:endParaRPr lang="en-US" dirty="0"/>
          </a:p>
          <a:p>
            <a:r>
              <a:rPr lang="en-US" dirty="0"/>
              <a:t>Page Object Model (with page factory)</a:t>
            </a:r>
          </a:p>
        </p:txBody>
      </p:sp>
    </p:spTree>
    <p:extLst>
      <p:ext uri="{BB962C8B-B14F-4D97-AF65-F5344CB8AC3E}">
        <p14:creationId xmlns:p14="http://schemas.microsoft.com/office/powerpoint/2010/main" val="96855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4643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Factory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Page Factory 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is an </a:t>
            </a:r>
            <a:r>
              <a:rPr lang="en-US" sz="1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inbuilt Page Object Model 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concept for Selenium WebDriver but it is very optimized.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 order to support the </a:t>
            </a:r>
            <a:r>
              <a:rPr lang="en-US" sz="1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Page Object pattern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WebDriver’s support library 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contains a </a:t>
            </a:r>
            <a:r>
              <a:rPr lang="en-US" sz="1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factory class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 have </a:t>
            </a:r>
            <a:r>
              <a:rPr lang="en-US" sz="1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separate method to initialize web element 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of Page object is </a:t>
            </a:r>
            <a:r>
              <a:rPr lang="en-US" sz="140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initElement</a:t>
            </a:r>
            <a:endParaRPr lang="en-US" sz="14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Important feature of Page Factory is </a:t>
            </a:r>
            <a:r>
              <a:rPr lang="en-US" sz="1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Cache feature 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that will store all frequently used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in cache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With the help of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PageFactory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class, we use annotations </a:t>
            </a:r>
            <a:r>
              <a:rPr lang="en-US" sz="1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sz="1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FindBy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 to find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 use </a:t>
            </a:r>
            <a:r>
              <a:rPr lang="en-US" sz="1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initElements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method to initialize web elements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7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757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i="1" dirty="0">
                <a:solidFill>
                  <a:srgbClr val="00206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A] Create Page Class</a:t>
            </a:r>
            <a:endParaRPr lang="en-US" sz="1400" dirty="0">
              <a:solidFill>
                <a:srgbClr val="002060"/>
              </a:solidFill>
              <a:highlight>
                <a:srgbClr val="FFFF00"/>
              </a:highlight>
              <a:latin typeface="Arial" pitchFamily="34" charset="0"/>
              <a:cs typeface="Arial" pitchFamily="34" charset="0"/>
            </a:endParaRPr>
          </a:p>
          <a:p>
            <a:endParaRPr lang="en-US" sz="1400" dirty="0"/>
          </a:p>
          <a:p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package 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pageObjectWithPageFactory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n-US" sz="1400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import 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org.openqa.selenium.By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import 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org.openqa.selenium.WebDriver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import 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org.openqa.selenium.WebElement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import 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org.openqa.selenium.support.CacheLookup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import 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org.openqa.selenium.support.FindBy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n-US" sz="1400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LoginPage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endParaRPr lang="en-US" sz="1400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WebDriver driver;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//Create element using element locator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FindBy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xpath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="//input[@name='username']")</a:t>
            </a:r>
          </a:p>
          <a:p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CacheLookup</a:t>
            </a:r>
            <a:endParaRPr lang="en-US" sz="1400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WebElement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Usrername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n-US" sz="1400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//Another way with How</a:t>
            </a:r>
          </a:p>
          <a:p>
            <a:r>
              <a:rPr lang="en-US" sz="140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//@</a:t>
            </a:r>
            <a:r>
              <a:rPr lang="en-US" sz="1400" i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FindBy</a:t>
            </a:r>
            <a:r>
              <a:rPr lang="en-US" sz="140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(how=</a:t>
            </a:r>
            <a:r>
              <a:rPr lang="en-US" sz="1400" i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How.NAME,using</a:t>
            </a:r>
            <a:r>
              <a:rPr lang="en-US" sz="140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="username")</a:t>
            </a:r>
          </a:p>
          <a:p>
            <a:r>
              <a:rPr lang="en-US" sz="140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en-US" sz="1400" i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WebElement</a:t>
            </a:r>
            <a:r>
              <a:rPr lang="en-US" sz="140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UserName1;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3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7142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FindBy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(name="password")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CacheLookup</a:t>
            </a: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Password;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FindBy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xpath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="//span[@class='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ui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-button-text']")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CacheLookup</a:t>
            </a: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LoginButton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//Create constructor, as every page need a base driver to find web elements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LoginPage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WebDriver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driver) 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this.driver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=driver;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//Create user actions/Methods</a:t>
            </a:r>
          </a:p>
          <a:p>
            <a:endParaRPr lang="en-US" sz="14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en-US" sz="1400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LoginMethod</a:t>
            </a:r>
            <a:endParaRPr lang="en-US" sz="14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void login(String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uName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String PDW){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Usrername.sendKeys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uName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Password.sendKeys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(PDW);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LoginButton.click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255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8282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//Create Enter </a:t>
            </a:r>
            <a:r>
              <a:rPr lang="en-US" sz="1400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UserName</a:t>
            </a:r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method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void 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EnterUserName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(String 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UseName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){</a:t>
            </a:r>
          </a:p>
          <a:p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Usrername.sendKeys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UseName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//Create Enter Password method</a:t>
            </a:r>
          </a:p>
          <a:p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void 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EnterPassword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(String 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PassWrd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){</a:t>
            </a:r>
          </a:p>
          <a:p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Password.sendKeys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PassWrd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//Create click Button method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void 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ClickButton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(){</a:t>
            </a:r>
          </a:p>
          <a:p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LoginButton.click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sz="1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pPr marL="400050" indent="-400050">
              <a:buAutoNum type="romanLcPeriod"/>
            </a:pPr>
            <a:endParaRPr lang="en-US" sz="1400" dirty="0">
              <a:solidFill>
                <a:srgbClr val="002060"/>
              </a:solidFill>
            </a:endParaRPr>
          </a:p>
          <a:p>
            <a:endParaRPr lang="en-US" sz="1400" dirty="0">
              <a:solidFill>
                <a:srgbClr val="002060"/>
              </a:solidFill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67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7789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i="1" dirty="0">
                <a:solidFill>
                  <a:srgbClr val="00206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B] Create Test Case in new class to login to Admin portal</a:t>
            </a:r>
            <a:endParaRPr lang="en-US" sz="1400" dirty="0">
              <a:solidFill>
                <a:srgbClr val="002060"/>
              </a:solidFill>
              <a:highlight>
                <a:srgbClr val="FFFF00"/>
              </a:highlight>
              <a:latin typeface="Arial" pitchFamily="34" charset="0"/>
              <a:cs typeface="Arial" pitchFamily="34" charset="0"/>
            </a:endParaRPr>
          </a:p>
          <a:p>
            <a:endParaRPr lang="en-US" sz="1400" dirty="0"/>
          </a:p>
          <a:p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package 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pageObjectWithPageFactory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n-US" sz="1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import 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org.openqa.selenium.WebDriver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import 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org.openqa.selenium.chrome.ChromeDriver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import 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org.openqa.selenium.support.PageFactory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n-US" sz="1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LoginTest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static void main(String[] 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//Instantiate browser driver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setProperty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webdriver.chromedriver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", "c:/chromedriver.exe");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WebDriver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driver = 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new 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ChromeDriver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//Web page classes or Page Objects containing web elements need to be initialized using Page</a:t>
            </a:r>
          </a:p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Factory before the web element variables can be used. </a:t>
            </a:r>
          </a:p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//This can be done simply through the use of </a:t>
            </a:r>
            <a:r>
              <a:rPr lang="en-US" sz="1400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initElements</a:t>
            </a:r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function on </a:t>
            </a:r>
            <a:r>
              <a:rPr lang="en-US" sz="1400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PageFactory</a:t>
            </a:r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//To instantiate </a:t>
            </a:r>
            <a:r>
              <a:rPr lang="en-US" sz="1400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LoginPage</a:t>
            </a:r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class --&gt;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LoginPage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loginPg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PageFactory.initElements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(driver,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LoginPage.class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7635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sz="1400" u="sng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Once the class </a:t>
            </a:r>
            <a:r>
              <a:rPr lang="en-US" sz="1400" u="sng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Initialised</a:t>
            </a:r>
            <a:r>
              <a:rPr lang="en-US" sz="1400" u="sng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use their Web Element Objects or methods</a:t>
            </a:r>
          </a:p>
          <a:p>
            <a:endParaRPr lang="en-US" sz="1400" u="sng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//Create </a:t>
            </a:r>
            <a:r>
              <a:rPr lang="en-US" sz="1400" u="sng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Admin Login Test Case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driver.get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("http://www.gcrit.com/build3/admin/");</a:t>
            </a:r>
          </a:p>
          <a:p>
            <a:r>
              <a:rPr lang="nl-NL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loginPg.login("admin", "admin@123");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driver.close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//2</a:t>
            </a:r>
            <a:r>
              <a:rPr lang="en-US" sz="1400" baseline="30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nd</a:t>
            </a:r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way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loginPg.EnterUserName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("admin");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loginPg.EnterPassword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("admin@123");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loginPg.ClickButton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String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url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driver.getCurrentUrl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if (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url.contains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("http://www.gcrit.com/build3/admin/index.php")){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("Login successful - PASS");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}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else {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("Login unsuccessful - FAIL");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}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driver.close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9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5169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Difference between Page Object Model (POM) and Page Factory –</a:t>
            </a:r>
          </a:p>
          <a:p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US" sz="140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Page Object 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is a </a:t>
            </a:r>
            <a:r>
              <a:rPr lang="en-US" sz="140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that represents </a:t>
            </a:r>
            <a:r>
              <a:rPr lang="en-US" sz="140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 web page and hold the functionality and members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  <a:b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US" sz="140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Page Factory 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is a </a:t>
            </a:r>
            <a:r>
              <a:rPr lang="en-US" sz="140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way to initialize the web elements 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you want to interact with within the page object when you create an instance of it.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u="sng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u="sng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6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1417</TotalTime>
  <Words>659</Words>
  <Application>Microsoft Office PowerPoint</Application>
  <PresentationFormat>Widescreen</PresentationFormat>
  <Paragraphs>177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Garamond</vt:lpstr>
      <vt:lpstr>Wingdings</vt:lpstr>
      <vt:lpstr>Organic</vt:lpstr>
      <vt:lpstr>Selenium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Santosh Mitkari</dc:creator>
  <cp:lastModifiedBy>Santosh Mitkari</cp:lastModifiedBy>
  <cp:revision>245</cp:revision>
  <dcterms:created xsi:type="dcterms:W3CDTF">2019-09-30T07:03:21Z</dcterms:created>
  <dcterms:modified xsi:type="dcterms:W3CDTF">2019-12-05T10:32:22Z</dcterms:modified>
</cp:coreProperties>
</file>