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Empirical Analysis of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Bubble Sort | Merge Sort | Quick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project, we analyze the performance of three sorting algorithms:</a:t>
            </a:r>
          </a:p>
          <a:p>
            <a:r>
              <a:t>- Bubble Sort</a:t>
            </a:r>
          </a:p>
          <a:p>
            <a:r>
              <a:t>- Merge Sort</a:t>
            </a:r>
          </a:p>
          <a:p>
            <a:r>
              <a:t>- Quick Sort</a:t>
            </a:r>
          </a:p>
          <a:p/>
          <a:p>
            <a:r>
              <a:t>We measured the execution times on input sizes: 10, 1000, and 10000.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Each algorithm was run 3 times per input size.</a:t>
            </a:r>
          </a:p>
          <a:p>
            <a:r>
              <a:t>• Input types: Random, Sorted, Reverse (simulated by random data).</a:t>
            </a:r>
          </a:p>
          <a:p>
            <a:r>
              <a:t>• Execution time measured using std::chrono in C++.</a:t>
            </a:r>
          </a:p>
          <a:p>
            <a:r>
              <a:t>• Results saved to CSV and averaged.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Execution Times (seconds)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BubbleSort (n=10): 0.000001</a:t>
            </a:r>
          </a:p>
          <a:p>
            <a:r>
              <a:t>BubbleSort (n=1000): 0.005550</a:t>
            </a:r>
          </a:p>
          <a:p>
            <a:r>
              <a:t>BubbleSort (n=10000): 0.557124</a:t>
            </a:r>
          </a:p>
          <a:p>
            <a:r>
              <a:t>MergeSort (n=10): 0.000003</a:t>
            </a:r>
          </a:p>
          <a:p>
            <a:r>
              <a:t>MergeSort (n=1000): 0.000368</a:t>
            </a:r>
          </a:p>
          <a:p>
            <a:r>
              <a:t>MergeSort (n=10000): 0.004465</a:t>
            </a:r>
          </a:p>
          <a:p>
            <a:r>
              <a:t>QuickSort (n=10): 0.000001</a:t>
            </a:r>
          </a:p>
          <a:p>
            <a:r>
              <a:t>QuickSort (n=1000): 0.003581</a:t>
            </a:r>
          </a:p>
          <a:p>
            <a:r>
              <a:t>QuickSort (n=10000): 0.235542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 Chart</a:t>
            </a:r>
          </a:p>
        </p:txBody>
      </p:sp>
      <p:pic>
        <p:nvPicPr>
          <p:cNvPr id="3" name="Picture 2" descr="sorting_algorithms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Bubble Sort is the slowest.</a:t>
            </a:r>
          </a:p>
          <a:p>
            <a:r>
              <a:t>- Merge Sort is the most efficient.</a:t>
            </a:r>
          </a:p>
          <a:p>
            <a:r>
              <a:t>- Quick Sort is fast but input-sensitive.</a:t>
            </a:r>
          </a:p>
          <a:p/>
          <a:p>
            <a:r>
              <a:t>→ Merge Sort is the best overall choice.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