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439" r:id="rId6"/>
    <p:sldId id="2443" r:id="rId7"/>
    <p:sldId id="2444" r:id="rId8"/>
    <p:sldId id="24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4948" autoAdjust="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6" r:id="rId9"/>
    <p:sldLayoutId id="2147483670" r:id="rId10"/>
    <p:sldLayoutId id="2147483667" r:id="rId11"/>
    <p:sldLayoutId id="2147483668" r:id="rId12"/>
    <p:sldLayoutId id="2147483665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viewer lite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675754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/>
              </a:rPr>
              <a:t>Joey Herzer | Kyle Mataloni | Yuk Keung Wong | Abel Rodriguez</a:t>
            </a:r>
            <a:endParaRPr lang="en-US" sz="1800" b="0" dirty="0">
              <a:effectLst/>
            </a:endParaRPr>
          </a:p>
          <a:p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SUBTITLE GOES HERE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CC26BA-45C0-444A-A956-694E31585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14" y="1625432"/>
            <a:ext cx="4955561" cy="35518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DDF27D-D011-4219-8AF0-6F76CD470E7E}"/>
              </a:ext>
            </a:extLst>
          </p:cNvPr>
          <p:cNvSpPr txBox="1"/>
          <p:nvPr/>
        </p:nvSpPr>
        <p:spPr>
          <a:xfrm>
            <a:off x="5793759" y="-10895"/>
            <a:ext cx="6555777" cy="77867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chemeClr val="bg1"/>
              </a:solidFill>
              <a:effectLst/>
              <a:latin typeface="Lato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Lato"/>
              </a:rPr>
              <a:t>OUR APPROACH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chemeClr val="bg1"/>
              </a:solidFill>
              <a:effectLst/>
              <a:latin typeface="Lato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Lato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chemeClr val="bg1"/>
              </a:solidFill>
              <a:effectLst/>
              <a:latin typeface="Lato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Lato"/>
              </a:rPr>
              <a:t>-- 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Lato"/>
              </a:rPr>
              <a:t>Searched for two data sources that would be usable together: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Lato"/>
              </a:rPr>
              <a:t>Yahoo Finance API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Lato"/>
              </a:rPr>
              <a:t>Kaggle CSV - Balance Sheet Details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bg1"/>
              </a:solidFill>
              <a:effectLst/>
              <a:latin typeface="Lato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Lato"/>
              </a:rPr>
              <a:t>-- Utilized Balsamiq to create desired wireframe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chemeClr val="bg1"/>
              </a:solidFill>
              <a:effectLst/>
              <a:latin typeface="Lato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Lato"/>
              </a:rPr>
              <a:t>-- 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Lato"/>
              </a:rPr>
              <a:t>Identified desired technologies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Lato"/>
              </a:rPr>
              <a:t>AWS RDS - Postgres DB to hold CSV information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Lato"/>
              </a:rPr>
              <a:t>AWS Lambda - Serverless computing platform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Lato"/>
              </a:rPr>
              <a:t>Flask - Powers our User Interface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ato"/>
              </a:rPr>
              <a:t>D3 – For Visualization</a:t>
            </a:r>
            <a:br>
              <a:rPr lang="en-US" b="0" i="0" u="none" strike="noStrike" dirty="0">
                <a:solidFill>
                  <a:schemeClr val="bg1"/>
                </a:solidFill>
                <a:effectLst/>
                <a:latin typeface="Lato"/>
              </a:rPr>
            </a:br>
            <a:br>
              <a:rPr lang="en-US" b="0" i="0" u="none" strike="noStrike" dirty="0">
                <a:solidFill>
                  <a:schemeClr val="bg1"/>
                </a:solidFill>
                <a:effectLst/>
                <a:latin typeface="Lato"/>
              </a:rPr>
            </a:br>
            <a:endParaRPr lang="en-US" b="0" i="0" u="none" strike="noStrike" dirty="0">
              <a:solidFill>
                <a:schemeClr val="bg1"/>
              </a:solidFill>
              <a:effectLst/>
              <a:latin typeface="Lato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Lato"/>
              </a:rPr>
              <a:t>-- Used “Node.JS” - Used “PostgreSQL-Easy” module to interact w/ PostgreSQL database 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Lato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chemeClr val="bg1"/>
              </a:solidFill>
              <a:effectLst/>
              <a:latin typeface="Lato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en-US" sz="2000" b="0" i="0" u="none" strike="noStrike" dirty="0">
              <a:solidFill>
                <a:schemeClr val="bg1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6D306-B4E6-47AF-A7F0-22B0BB0444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0B0CE-4069-457D-B416-4F559FD626DC}"/>
              </a:ext>
            </a:extLst>
          </p:cNvPr>
          <p:cNvSpPr txBox="1"/>
          <p:nvPr/>
        </p:nvSpPr>
        <p:spPr>
          <a:xfrm>
            <a:off x="7053353" y="1561861"/>
            <a:ext cx="50438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Created AWS RDS to host in the cloud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Connected via AWS endpoint using </a:t>
            </a:r>
            <a:r>
              <a:rPr lang="en-US" sz="2800" dirty="0" err="1">
                <a:solidFill>
                  <a:schemeClr val="bg1"/>
                </a:solidFill>
              </a:rPr>
              <a:t>PGAdmin</a:t>
            </a:r>
            <a:r>
              <a:rPr lang="en-US" sz="2800" dirty="0">
                <a:solidFill>
                  <a:schemeClr val="bg1"/>
                </a:solidFill>
              </a:rPr>
              <a:t> Client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Able to create tables using </a:t>
            </a:r>
            <a:r>
              <a:rPr lang="en-US" sz="2800" dirty="0" err="1">
                <a:solidFill>
                  <a:schemeClr val="bg1"/>
                </a:solidFill>
              </a:rPr>
              <a:t>PGAdmin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017DB-23D3-4E7C-B615-94CC4D0303BA}"/>
              </a:ext>
            </a:extLst>
          </p:cNvPr>
          <p:cNvSpPr txBox="1"/>
          <p:nvPr/>
        </p:nvSpPr>
        <p:spPr>
          <a:xfrm>
            <a:off x="260059" y="352338"/>
            <a:ext cx="58359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AWS – RDS Overview</a:t>
            </a: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ED30F8-96CE-44B4-BD76-20F0A5C5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6" y="1366286"/>
            <a:ext cx="6843178" cy="4517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9D83DE-8EE5-44FA-AB14-663499A12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96" y="3050377"/>
            <a:ext cx="5290708" cy="235213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6D306-B4E6-47AF-A7F0-22B0BB0444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0B0CE-4069-457D-B416-4F559FD626DC}"/>
              </a:ext>
            </a:extLst>
          </p:cNvPr>
          <p:cNvSpPr txBox="1"/>
          <p:nvPr/>
        </p:nvSpPr>
        <p:spPr>
          <a:xfrm>
            <a:off x="6811860" y="1457696"/>
            <a:ext cx="55705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Utilized “Serverless”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Node.js – library to return data for our balance sheet detail viz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Postman to test API hits before pulling into front 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017DB-23D3-4E7C-B615-94CC4D0303BA}"/>
              </a:ext>
            </a:extLst>
          </p:cNvPr>
          <p:cNvSpPr txBox="1"/>
          <p:nvPr/>
        </p:nvSpPr>
        <p:spPr>
          <a:xfrm>
            <a:off x="129636" y="164493"/>
            <a:ext cx="71725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API Creation to return RDS info</a:t>
            </a:r>
          </a:p>
        </p:txBody>
      </p:sp>
      <p:pic>
        <p:nvPicPr>
          <p:cNvPr id="1028" name="Picture 4" descr="Running Serverless Framework Functions Locally - Brian Cline">
            <a:extLst>
              <a:ext uri="{FF2B5EF4-FFF2-40B4-BE49-F238E27FC236}">
                <a16:creationId xmlns:a16="http://schemas.microsoft.com/office/drawing/2014/main" id="{51D29FEE-2B6C-4F19-9306-B8BC7984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97" y="1215031"/>
            <a:ext cx="992909" cy="9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363D1F-B318-477F-BC86-20CCEE5F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94" y="983280"/>
            <a:ext cx="5738260" cy="5691985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69EA75D-8315-4767-9ECD-948753B9F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309" y="2207940"/>
            <a:ext cx="4231891" cy="40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1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6D306-B4E6-47AF-A7F0-22B0BB0444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0B0CE-4069-457D-B416-4F559FD626DC}"/>
              </a:ext>
            </a:extLst>
          </p:cNvPr>
          <p:cNvSpPr txBox="1"/>
          <p:nvPr/>
        </p:nvSpPr>
        <p:spPr>
          <a:xfrm>
            <a:off x="6881091" y="1276635"/>
            <a:ext cx="51573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Used a boilerplate template that consisting of </a:t>
            </a:r>
            <a:r>
              <a:rPr lang="en-US" sz="2800" dirty="0" err="1">
                <a:solidFill>
                  <a:schemeClr val="bg1"/>
                </a:solidFill>
              </a:rPr>
              <a:t>Javascript</a:t>
            </a:r>
            <a:r>
              <a:rPr lang="en-US" sz="2800" dirty="0">
                <a:solidFill>
                  <a:schemeClr val="bg1"/>
                </a:solidFill>
              </a:rPr>
              <a:t>, CSS, &amp;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Used Flask to render on the front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Used ‘Fetch’ to hit APIs to display on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017DB-23D3-4E7C-B615-94CC4D0303BA}"/>
              </a:ext>
            </a:extLst>
          </p:cNvPr>
          <p:cNvSpPr txBox="1"/>
          <p:nvPr/>
        </p:nvSpPr>
        <p:spPr>
          <a:xfrm>
            <a:off x="260059" y="142934"/>
            <a:ext cx="78940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Front End Visualization &amp; APIs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12CB122-B01C-459A-B93C-F87653E8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280"/>
            <a:ext cx="6652486" cy="3251215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15BA836-0ECC-4E45-8F63-1B93225D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3227"/>
            <a:ext cx="4753882" cy="490268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D4864A5-E6EA-42A9-ABDD-ED52619F0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470" y="2033030"/>
            <a:ext cx="5746621" cy="45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9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353</TotalTime>
  <Words>205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Lato</vt:lpstr>
      <vt:lpstr>Office Theme</vt:lpstr>
      <vt:lpstr>Stock viewer lite</vt:lpstr>
      <vt:lpstr>YOUR TITLE GOES HERE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viewer lite</dc:title>
  <dc:creator>Herzer, Joseph (Cognizant)</dc:creator>
  <cp:lastModifiedBy>Herzer, Joseph (Cognizant)</cp:lastModifiedBy>
  <cp:revision>3</cp:revision>
  <dcterms:created xsi:type="dcterms:W3CDTF">2021-08-26T23:12:26Z</dcterms:created>
  <dcterms:modified xsi:type="dcterms:W3CDTF">2021-08-27T05:06:21Z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