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7" r:id="rId5"/>
    <p:sldId id="259" r:id="rId6"/>
    <p:sldId id="260" r:id="rId7"/>
    <p:sldId id="268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E237D-6FE1-4641-9CFF-A04B88D8E83A}" type="doc">
      <dgm:prSet loTypeId="urn:microsoft.com/office/officeart/2005/8/layout/vProcess5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D8D16CD-98D5-47DE-ACA6-F86A12DE0330}">
      <dgm:prSet/>
      <dgm:spPr/>
      <dgm:t>
        <a:bodyPr/>
        <a:lstStyle/>
        <a:p>
          <a:r>
            <a:rPr lang="hr-HR" b="1" dirty="0"/>
            <a:t>Inicijalizacija:</a:t>
          </a:r>
          <a:r>
            <a:rPr lang="hr-HR" dirty="0"/>
            <a:t> Postavljanje svih pinova i komponenti</a:t>
          </a:r>
          <a:endParaRPr lang="en-US" dirty="0"/>
        </a:p>
      </dgm:t>
    </dgm:pt>
    <dgm:pt modelId="{B799FF6E-409A-45A2-8EA8-C6AADFB90BDB}" type="parTrans" cxnId="{90480815-9251-4C42-BFEB-EBE223A86858}">
      <dgm:prSet/>
      <dgm:spPr/>
      <dgm:t>
        <a:bodyPr/>
        <a:lstStyle/>
        <a:p>
          <a:endParaRPr lang="en-US"/>
        </a:p>
      </dgm:t>
    </dgm:pt>
    <dgm:pt modelId="{F3176998-B540-4BFB-BD4D-1DF6992CC674}" type="sibTrans" cxnId="{90480815-9251-4C42-BFEB-EBE223A86858}">
      <dgm:prSet/>
      <dgm:spPr/>
      <dgm:t>
        <a:bodyPr/>
        <a:lstStyle/>
        <a:p>
          <a:endParaRPr lang="en-US"/>
        </a:p>
      </dgm:t>
    </dgm:pt>
    <dgm:pt modelId="{27350DEB-A977-4280-BFFA-93C4780FBE13}">
      <dgm:prSet/>
      <dgm:spPr/>
      <dgm:t>
        <a:bodyPr/>
        <a:lstStyle/>
        <a:p>
          <a:r>
            <a:rPr lang="nn-NO" b="1" dirty="0"/>
            <a:t>Mjerenje udaljenosti:</a:t>
          </a:r>
          <a:r>
            <a:rPr lang="nn-NO" dirty="0"/>
            <a:t> Očitavanje podataka sa senzora svakih 100 ms</a:t>
          </a:r>
          <a:endParaRPr lang="en-US" dirty="0"/>
        </a:p>
      </dgm:t>
    </dgm:pt>
    <dgm:pt modelId="{72565E57-840E-48EB-A43F-EB7901DE94EF}" type="parTrans" cxnId="{9CC80728-F760-4728-951C-36A9ACAD1A83}">
      <dgm:prSet/>
      <dgm:spPr/>
      <dgm:t>
        <a:bodyPr/>
        <a:lstStyle/>
        <a:p>
          <a:endParaRPr lang="en-US"/>
        </a:p>
      </dgm:t>
    </dgm:pt>
    <dgm:pt modelId="{77F14AD2-8595-4FD1-81E6-49531F772142}" type="sibTrans" cxnId="{9CC80728-F760-4728-951C-36A9ACAD1A83}">
      <dgm:prSet/>
      <dgm:spPr/>
      <dgm:t>
        <a:bodyPr/>
        <a:lstStyle/>
        <a:p>
          <a:endParaRPr lang="en-US"/>
        </a:p>
      </dgm:t>
    </dgm:pt>
    <dgm:pt modelId="{E74CFBD6-9B6D-452C-B8A6-29A4F740CCEB}">
      <dgm:prSet/>
      <dgm:spPr/>
      <dgm:t>
        <a:bodyPr/>
        <a:lstStyle/>
        <a:p>
          <a:r>
            <a:rPr lang="hr-HR" b="1" dirty="0"/>
            <a:t>Obrada podataka:</a:t>
          </a:r>
          <a:r>
            <a:rPr lang="hr-HR" dirty="0"/>
            <a:t> Izračunavanje udaljenosti i određivanje odgovarajuće reakcije</a:t>
          </a:r>
          <a:endParaRPr lang="en-US" dirty="0"/>
        </a:p>
      </dgm:t>
    </dgm:pt>
    <dgm:pt modelId="{6A6E5049-3414-4786-820B-F530B67019B3}" type="parTrans" cxnId="{FA41553B-01DA-4C14-BD68-8A45986D3550}">
      <dgm:prSet/>
      <dgm:spPr/>
      <dgm:t>
        <a:bodyPr/>
        <a:lstStyle/>
        <a:p>
          <a:endParaRPr lang="en-US"/>
        </a:p>
      </dgm:t>
    </dgm:pt>
    <dgm:pt modelId="{F117104E-4CD3-4214-8D7E-CD9B686B6B07}" type="sibTrans" cxnId="{FA41553B-01DA-4C14-BD68-8A45986D3550}">
      <dgm:prSet/>
      <dgm:spPr/>
      <dgm:t>
        <a:bodyPr/>
        <a:lstStyle/>
        <a:p>
          <a:endParaRPr lang="en-US"/>
        </a:p>
      </dgm:t>
    </dgm:pt>
    <dgm:pt modelId="{58A86A7A-A874-45E5-BB14-BA0A6F1FAD2D}">
      <dgm:prSet/>
      <dgm:spPr/>
      <dgm:t>
        <a:bodyPr/>
        <a:lstStyle/>
        <a:p>
          <a:r>
            <a:rPr lang="hr-HR" b="1" dirty="0"/>
            <a:t>Aktivacija izlaza:</a:t>
          </a:r>
          <a:r>
            <a:rPr lang="hr-HR" dirty="0"/>
            <a:t> Uključivanje LED dioda, </a:t>
          </a:r>
          <a:r>
            <a:rPr lang="hr-HR" dirty="0" err="1"/>
            <a:t>buzzera</a:t>
          </a:r>
          <a:r>
            <a:rPr lang="hr-HR" dirty="0"/>
            <a:t> i </a:t>
          </a:r>
          <a:r>
            <a:rPr lang="hr-HR" dirty="0" err="1"/>
            <a:t>servo</a:t>
          </a:r>
          <a:r>
            <a:rPr lang="hr-HR" dirty="0"/>
            <a:t> motora ovisno o udaljenosti</a:t>
          </a:r>
          <a:endParaRPr lang="en-US" dirty="0"/>
        </a:p>
      </dgm:t>
    </dgm:pt>
    <dgm:pt modelId="{4DE1E59A-0105-49E4-BACE-87C7C6E1E380}" type="parTrans" cxnId="{DD4AF8AA-D7E1-4ADE-9CC5-23E3A7483312}">
      <dgm:prSet/>
      <dgm:spPr/>
      <dgm:t>
        <a:bodyPr/>
        <a:lstStyle/>
        <a:p>
          <a:endParaRPr lang="en-US"/>
        </a:p>
      </dgm:t>
    </dgm:pt>
    <dgm:pt modelId="{EC801269-74E7-41F9-94EB-DCF7383895AB}" type="sibTrans" cxnId="{DD4AF8AA-D7E1-4ADE-9CC5-23E3A7483312}">
      <dgm:prSet/>
      <dgm:spPr/>
      <dgm:t>
        <a:bodyPr/>
        <a:lstStyle/>
        <a:p>
          <a:endParaRPr lang="en-US"/>
        </a:p>
      </dgm:t>
    </dgm:pt>
    <dgm:pt modelId="{E2B38373-8E78-48D1-9F92-9073E2369C20}">
      <dgm:prSet/>
      <dgm:spPr/>
      <dgm:t>
        <a:bodyPr/>
        <a:lstStyle/>
        <a:p>
          <a:r>
            <a:rPr lang="hr-HR" b="1" dirty="0"/>
            <a:t>Deaktivacija sustava:</a:t>
          </a:r>
          <a:r>
            <a:rPr lang="hr-HR" dirty="0"/>
            <a:t> Isključivanje svih komponenti kada rikverc nije aktivan</a:t>
          </a:r>
          <a:endParaRPr lang="en-US" dirty="0"/>
        </a:p>
      </dgm:t>
    </dgm:pt>
    <dgm:pt modelId="{DA7823DD-8711-426D-8535-B4CDD5667D16}" type="parTrans" cxnId="{46149638-6C84-4D08-8EF2-6DC715015AA7}">
      <dgm:prSet/>
      <dgm:spPr/>
      <dgm:t>
        <a:bodyPr/>
        <a:lstStyle/>
        <a:p>
          <a:endParaRPr lang="en-US"/>
        </a:p>
      </dgm:t>
    </dgm:pt>
    <dgm:pt modelId="{F608A13D-960A-4CDA-9655-9BBE817CBE26}" type="sibTrans" cxnId="{46149638-6C84-4D08-8EF2-6DC715015AA7}">
      <dgm:prSet/>
      <dgm:spPr/>
      <dgm:t>
        <a:bodyPr/>
        <a:lstStyle/>
        <a:p>
          <a:endParaRPr lang="en-US"/>
        </a:p>
      </dgm:t>
    </dgm:pt>
    <dgm:pt modelId="{03F51E4A-2995-47FE-B654-D5476976A0D4}" type="pres">
      <dgm:prSet presAssocID="{DA1E237D-6FE1-4641-9CFF-A04B88D8E83A}" presName="outerComposite" presStyleCnt="0">
        <dgm:presLayoutVars>
          <dgm:chMax val="5"/>
          <dgm:dir/>
          <dgm:resizeHandles val="exact"/>
        </dgm:presLayoutVars>
      </dgm:prSet>
      <dgm:spPr/>
    </dgm:pt>
    <dgm:pt modelId="{38407110-23CC-45DA-9A4B-CD42F62C2CED}" type="pres">
      <dgm:prSet presAssocID="{DA1E237D-6FE1-4641-9CFF-A04B88D8E83A}" presName="dummyMaxCanvas" presStyleCnt="0">
        <dgm:presLayoutVars/>
      </dgm:prSet>
      <dgm:spPr/>
    </dgm:pt>
    <dgm:pt modelId="{A6083664-7E55-4F87-AD63-8AA9714CD158}" type="pres">
      <dgm:prSet presAssocID="{DA1E237D-6FE1-4641-9CFF-A04B88D8E83A}" presName="FiveNodes_1" presStyleLbl="node1" presStyleIdx="0" presStyleCnt="5">
        <dgm:presLayoutVars>
          <dgm:bulletEnabled val="1"/>
        </dgm:presLayoutVars>
      </dgm:prSet>
      <dgm:spPr/>
    </dgm:pt>
    <dgm:pt modelId="{AF1FAE86-3A43-46A2-B7F8-4D531FB8F5C2}" type="pres">
      <dgm:prSet presAssocID="{DA1E237D-6FE1-4641-9CFF-A04B88D8E83A}" presName="FiveNodes_2" presStyleLbl="node1" presStyleIdx="1" presStyleCnt="5">
        <dgm:presLayoutVars>
          <dgm:bulletEnabled val="1"/>
        </dgm:presLayoutVars>
      </dgm:prSet>
      <dgm:spPr/>
    </dgm:pt>
    <dgm:pt modelId="{6D3CEEF8-EEE4-4914-AEE3-48569FA94DCB}" type="pres">
      <dgm:prSet presAssocID="{DA1E237D-6FE1-4641-9CFF-A04B88D8E83A}" presName="FiveNodes_3" presStyleLbl="node1" presStyleIdx="2" presStyleCnt="5">
        <dgm:presLayoutVars>
          <dgm:bulletEnabled val="1"/>
        </dgm:presLayoutVars>
      </dgm:prSet>
      <dgm:spPr/>
    </dgm:pt>
    <dgm:pt modelId="{4BC34B08-F27B-4E5B-9F66-80A99DBD4B2D}" type="pres">
      <dgm:prSet presAssocID="{DA1E237D-6FE1-4641-9CFF-A04B88D8E83A}" presName="FiveNodes_4" presStyleLbl="node1" presStyleIdx="3" presStyleCnt="5">
        <dgm:presLayoutVars>
          <dgm:bulletEnabled val="1"/>
        </dgm:presLayoutVars>
      </dgm:prSet>
      <dgm:spPr/>
    </dgm:pt>
    <dgm:pt modelId="{0B94373B-D8E2-47AD-B5AC-A0A46426ECAA}" type="pres">
      <dgm:prSet presAssocID="{DA1E237D-6FE1-4641-9CFF-A04B88D8E83A}" presName="FiveNodes_5" presStyleLbl="node1" presStyleIdx="4" presStyleCnt="5">
        <dgm:presLayoutVars>
          <dgm:bulletEnabled val="1"/>
        </dgm:presLayoutVars>
      </dgm:prSet>
      <dgm:spPr/>
    </dgm:pt>
    <dgm:pt modelId="{5DDB9C8E-EF1C-492A-9EB1-8123BDCB8FFB}" type="pres">
      <dgm:prSet presAssocID="{DA1E237D-6FE1-4641-9CFF-A04B88D8E83A}" presName="FiveConn_1-2" presStyleLbl="fgAccFollowNode1" presStyleIdx="0" presStyleCnt="4">
        <dgm:presLayoutVars>
          <dgm:bulletEnabled val="1"/>
        </dgm:presLayoutVars>
      </dgm:prSet>
      <dgm:spPr/>
    </dgm:pt>
    <dgm:pt modelId="{E071706D-6D50-400B-9BFD-360A10C6D2AE}" type="pres">
      <dgm:prSet presAssocID="{DA1E237D-6FE1-4641-9CFF-A04B88D8E83A}" presName="FiveConn_2-3" presStyleLbl="fgAccFollowNode1" presStyleIdx="1" presStyleCnt="4">
        <dgm:presLayoutVars>
          <dgm:bulletEnabled val="1"/>
        </dgm:presLayoutVars>
      </dgm:prSet>
      <dgm:spPr/>
    </dgm:pt>
    <dgm:pt modelId="{A6FF9F73-209C-4F97-8FA4-FC1B553880BB}" type="pres">
      <dgm:prSet presAssocID="{DA1E237D-6FE1-4641-9CFF-A04B88D8E83A}" presName="FiveConn_3-4" presStyleLbl="fgAccFollowNode1" presStyleIdx="2" presStyleCnt="4">
        <dgm:presLayoutVars>
          <dgm:bulletEnabled val="1"/>
        </dgm:presLayoutVars>
      </dgm:prSet>
      <dgm:spPr/>
    </dgm:pt>
    <dgm:pt modelId="{47B428D1-EBA4-4DE2-9C37-EB26AEE34CFB}" type="pres">
      <dgm:prSet presAssocID="{DA1E237D-6FE1-4641-9CFF-A04B88D8E83A}" presName="FiveConn_4-5" presStyleLbl="fgAccFollowNode1" presStyleIdx="3" presStyleCnt="4">
        <dgm:presLayoutVars>
          <dgm:bulletEnabled val="1"/>
        </dgm:presLayoutVars>
      </dgm:prSet>
      <dgm:spPr/>
    </dgm:pt>
    <dgm:pt modelId="{D1FCD896-363E-4458-B04A-4AA1527B03D8}" type="pres">
      <dgm:prSet presAssocID="{DA1E237D-6FE1-4641-9CFF-A04B88D8E83A}" presName="FiveNodes_1_text" presStyleLbl="node1" presStyleIdx="4" presStyleCnt="5">
        <dgm:presLayoutVars>
          <dgm:bulletEnabled val="1"/>
        </dgm:presLayoutVars>
      </dgm:prSet>
      <dgm:spPr/>
    </dgm:pt>
    <dgm:pt modelId="{139BADA1-867C-46FA-96E2-CF5EDFCF17D6}" type="pres">
      <dgm:prSet presAssocID="{DA1E237D-6FE1-4641-9CFF-A04B88D8E83A}" presName="FiveNodes_2_text" presStyleLbl="node1" presStyleIdx="4" presStyleCnt="5">
        <dgm:presLayoutVars>
          <dgm:bulletEnabled val="1"/>
        </dgm:presLayoutVars>
      </dgm:prSet>
      <dgm:spPr/>
    </dgm:pt>
    <dgm:pt modelId="{F03107F3-2BF6-43DF-B8D7-0A1B317386D6}" type="pres">
      <dgm:prSet presAssocID="{DA1E237D-6FE1-4641-9CFF-A04B88D8E83A}" presName="FiveNodes_3_text" presStyleLbl="node1" presStyleIdx="4" presStyleCnt="5">
        <dgm:presLayoutVars>
          <dgm:bulletEnabled val="1"/>
        </dgm:presLayoutVars>
      </dgm:prSet>
      <dgm:spPr/>
    </dgm:pt>
    <dgm:pt modelId="{594B6184-2AE8-48E5-8402-DD8F29AFD1AC}" type="pres">
      <dgm:prSet presAssocID="{DA1E237D-6FE1-4641-9CFF-A04B88D8E83A}" presName="FiveNodes_4_text" presStyleLbl="node1" presStyleIdx="4" presStyleCnt="5">
        <dgm:presLayoutVars>
          <dgm:bulletEnabled val="1"/>
        </dgm:presLayoutVars>
      </dgm:prSet>
      <dgm:spPr/>
    </dgm:pt>
    <dgm:pt modelId="{DE527CE1-1C03-488D-8CD2-55327C59E498}" type="pres">
      <dgm:prSet presAssocID="{DA1E237D-6FE1-4641-9CFF-A04B88D8E83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E53F412-0450-454F-91FB-4CE81CF84701}" type="presOf" srcId="{4D8D16CD-98D5-47DE-ACA6-F86A12DE0330}" destId="{D1FCD896-363E-4458-B04A-4AA1527B03D8}" srcOrd="1" destOrd="0" presId="urn:microsoft.com/office/officeart/2005/8/layout/vProcess5"/>
    <dgm:cxn modelId="{90480815-9251-4C42-BFEB-EBE223A86858}" srcId="{DA1E237D-6FE1-4641-9CFF-A04B88D8E83A}" destId="{4D8D16CD-98D5-47DE-ACA6-F86A12DE0330}" srcOrd="0" destOrd="0" parTransId="{B799FF6E-409A-45A2-8EA8-C6AADFB90BDB}" sibTransId="{F3176998-B540-4BFB-BD4D-1DF6992CC674}"/>
    <dgm:cxn modelId="{9CC80728-F760-4728-951C-36A9ACAD1A83}" srcId="{DA1E237D-6FE1-4641-9CFF-A04B88D8E83A}" destId="{27350DEB-A977-4280-BFFA-93C4780FBE13}" srcOrd="1" destOrd="0" parTransId="{72565E57-840E-48EB-A43F-EB7901DE94EF}" sibTransId="{77F14AD2-8595-4FD1-81E6-49531F772142}"/>
    <dgm:cxn modelId="{2D06882D-BDA5-448A-9E51-89E927F8F15F}" type="presOf" srcId="{EC801269-74E7-41F9-94EB-DCF7383895AB}" destId="{47B428D1-EBA4-4DE2-9C37-EB26AEE34CFB}" srcOrd="0" destOrd="0" presId="urn:microsoft.com/office/officeart/2005/8/layout/vProcess5"/>
    <dgm:cxn modelId="{F131E12F-9C9D-4489-BBBC-9222C689E48C}" type="presOf" srcId="{58A86A7A-A874-45E5-BB14-BA0A6F1FAD2D}" destId="{594B6184-2AE8-48E5-8402-DD8F29AFD1AC}" srcOrd="1" destOrd="0" presId="urn:microsoft.com/office/officeart/2005/8/layout/vProcess5"/>
    <dgm:cxn modelId="{7E1AED2F-4FC3-4141-A574-2AFA91C1165F}" type="presOf" srcId="{DA1E237D-6FE1-4641-9CFF-A04B88D8E83A}" destId="{03F51E4A-2995-47FE-B654-D5476976A0D4}" srcOrd="0" destOrd="0" presId="urn:microsoft.com/office/officeart/2005/8/layout/vProcess5"/>
    <dgm:cxn modelId="{46149638-6C84-4D08-8EF2-6DC715015AA7}" srcId="{DA1E237D-6FE1-4641-9CFF-A04B88D8E83A}" destId="{E2B38373-8E78-48D1-9F92-9073E2369C20}" srcOrd="4" destOrd="0" parTransId="{DA7823DD-8711-426D-8535-B4CDD5667D16}" sibTransId="{F608A13D-960A-4CDA-9655-9BBE817CBE26}"/>
    <dgm:cxn modelId="{FA41553B-01DA-4C14-BD68-8A45986D3550}" srcId="{DA1E237D-6FE1-4641-9CFF-A04B88D8E83A}" destId="{E74CFBD6-9B6D-452C-B8A6-29A4F740CCEB}" srcOrd="2" destOrd="0" parTransId="{6A6E5049-3414-4786-820B-F530B67019B3}" sibTransId="{F117104E-4CD3-4214-8D7E-CD9B686B6B07}"/>
    <dgm:cxn modelId="{EADAD364-C88F-4E05-BCEF-2DECC451DFBD}" type="presOf" srcId="{E74CFBD6-9B6D-452C-B8A6-29A4F740CCEB}" destId="{F03107F3-2BF6-43DF-B8D7-0A1B317386D6}" srcOrd="1" destOrd="0" presId="urn:microsoft.com/office/officeart/2005/8/layout/vProcess5"/>
    <dgm:cxn modelId="{5ACA5154-696D-4579-BF5D-F7504EC74305}" type="presOf" srcId="{F3176998-B540-4BFB-BD4D-1DF6992CC674}" destId="{5DDB9C8E-EF1C-492A-9EB1-8123BDCB8FFB}" srcOrd="0" destOrd="0" presId="urn:microsoft.com/office/officeart/2005/8/layout/vProcess5"/>
    <dgm:cxn modelId="{5755D774-F8B6-420D-B946-8C30C5BC1431}" type="presOf" srcId="{E2B38373-8E78-48D1-9F92-9073E2369C20}" destId="{0B94373B-D8E2-47AD-B5AC-A0A46426ECAA}" srcOrd="0" destOrd="0" presId="urn:microsoft.com/office/officeart/2005/8/layout/vProcess5"/>
    <dgm:cxn modelId="{21E94E85-8A3E-4E96-9C2E-CC09FDD48597}" type="presOf" srcId="{F117104E-4CD3-4214-8D7E-CD9B686B6B07}" destId="{A6FF9F73-209C-4F97-8FA4-FC1B553880BB}" srcOrd="0" destOrd="0" presId="urn:microsoft.com/office/officeart/2005/8/layout/vProcess5"/>
    <dgm:cxn modelId="{30D0B498-5AAA-421D-9126-BCD3C160ABB7}" type="presOf" srcId="{E74CFBD6-9B6D-452C-B8A6-29A4F740CCEB}" destId="{6D3CEEF8-EEE4-4914-AEE3-48569FA94DCB}" srcOrd="0" destOrd="0" presId="urn:microsoft.com/office/officeart/2005/8/layout/vProcess5"/>
    <dgm:cxn modelId="{DD4AF8AA-D7E1-4ADE-9CC5-23E3A7483312}" srcId="{DA1E237D-6FE1-4641-9CFF-A04B88D8E83A}" destId="{58A86A7A-A874-45E5-BB14-BA0A6F1FAD2D}" srcOrd="3" destOrd="0" parTransId="{4DE1E59A-0105-49E4-BACE-87C7C6E1E380}" sibTransId="{EC801269-74E7-41F9-94EB-DCF7383895AB}"/>
    <dgm:cxn modelId="{1A2541BD-E2B6-4C81-8CB4-2F6F90FF88C4}" type="presOf" srcId="{27350DEB-A977-4280-BFFA-93C4780FBE13}" destId="{139BADA1-867C-46FA-96E2-CF5EDFCF17D6}" srcOrd="1" destOrd="0" presId="urn:microsoft.com/office/officeart/2005/8/layout/vProcess5"/>
    <dgm:cxn modelId="{3A2170D6-4184-4D1C-A24A-C91945B9474A}" type="presOf" srcId="{4D8D16CD-98D5-47DE-ACA6-F86A12DE0330}" destId="{A6083664-7E55-4F87-AD63-8AA9714CD158}" srcOrd="0" destOrd="0" presId="urn:microsoft.com/office/officeart/2005/8/layout/vProcess5"/>
    <dgm:cxn modelId="{AFF250DA-30F6-4FF2-85D7-FD61ABEE8B41}" type="presOf" srcId="{58A86A7A-A874-45E5-BB14-BA0A6F1FAD2D}" destId="{4BC34B08-F27B-4E5B-9F66-80A99DBD4B2D}" srcOrd="0" destOrd="0" presId="urn:microsoft.com/office/officeart/2005/8/layout/vProcess5"/>
    <dgm:cxn modelId="{A360E5E1-AD0E-4145-A8C0-2E8AF29A540E}" type="presOf" srcId="{77F14AD2-8595-4FD1-81E6-49531F772142}" destId="{E071706D-6D50-400B-9BFD-360A10C6D2AE}" srcOrd="0" destOrd="0" presId="urn:microsoft.com/office/officeart/2005/8/layout/vProcess5"/>
    <dgm:cxn modelId="{2FE41AED-74DB-4B8F-A82E-6760FB3921F4}" type="presOf" srcId="{27350DEB-A977-4280-BFFA-93C4780FBE13}" destId="{AF1FAE86-3A43-46A2-B7F8-4D531FB8F5C2}" srcOrd="0" destOrd="0" presId="urn:microsoft.com/office/officeart/2005/8/layout/vProcess5"/>
    <dgm:cxn modelId="{CF4C1FF0-F642-4AF8-836D-5E8A8D0B30E7}" type="presOf" srcId="{E2B38373-8E78-48D1-9F92-9073E2369C20}" destId="{DE527CE1-1C03-488D-8CD2-55327C59E498}" srcOrd="1" destOrd="0" presId="urn:microsoft.com/office/officeart/2005/8/layout/vProcess5"/>
    <dgm:cxn modelId="{C1F69627-74E7-4AE0-873F-0EBCE18EA284}" type="presParOf" srcId="{03F51E4A-2995-47FE-B654-D5476976A0D4}" destId="{38407110-23CC-45DA-9A4B-CD42F62C2CED}" srcOrd="0" destOrd="0" presId="urn:microsoft.com/office/officeart/2005/8/layout/vProcess5"/>
    <dgm:cxn modelId="{2C3577D2-2E17-4544-AFDA-41C17EE1B835}" type="presParOf" srcId="{03F51E4A-2995-47FE-B654-D5476976A0D4}" destId="{A6083664-7E55-4F87-AD63-8AA9714CD158}" srcOrd="1" destOrd="0" presId="urn:microsoft.com/office/officeart/2005/8/layout/vProcess5"/>
    <dgm:cxn modelId="{055B931E-54E8-4C66-91BF-A46401F60A72}" type="presParOf" srcId="{03F51E4A-2995-47FE-B654-D5476976A0D4}" destId="{AF1FAE86-3A43-46A2-B7F8-4D531FB8F5C2}" srcOrd="2" destOrd="0" presId="urn:microsoft.com/office/officeart/2005/8/layout/vProcess5"/>
    <dgm:cxn modelId="{ACDACEB2-CC52-43F6-8356-997658CF040C}" type="presParOf" srcId="{03F51E4A-2995-47FE-B654-D5476976A0D4}" destId="{6D3CEEF8-EEE4-4914-AEE3-48569FA94DCB}" srcOrd="3" destOrd="0" presId="urn:microsoft.com/office/officeart/2005/8/layout/vProcess5"/>
    <dgm:cxn modelId="{CFDC4770-243C-47F6-910A-A01DA804CA63}" type="presParOf" srcId="{03F51E4A-2995-47FE-B654-D5476976A0D4}" destId="{4BC34B08-F27B-4E5B-9F66-80A99DBD4B2D}" srcOrd="4" destOrd="0" presId="urn:microsoft.com/office/officeart/2005/8/layout/vProcess5"/>
    <dgm:cxn modelId="{A048D10A-F4FB-4873-A367-0B31733F7A0A}" type="presParOf" srcId="{03F51E4A-2995-47FE-B654-D5476976A0D4}" destId="{0B94373B-D8E2-47AD-B5AC-A0A46426ECAA}" srcOrd="5" destOrd="0" presId="urn:microsoft.com/office/officeart/2005/8/layout/vProcess5"/>
    <dgm:cxn modelId="{5FFA027C-761B-432B-A1BD-797E6E6ACFC6}" type="presParOf" srcId="{03F51E4A-2995-47FE-B654-D5476976A0D4}" destId="{5DDB9C8E-EF1C-492A-9EB1-8123BDCB8FFB}" srcOrd="6" destOrd="0" presId="urn:microsoft.com/office/officeart/2005/8/layout/vProcess5"/>
    <dgm:cxn modelId="{E7C1C81D-9484-414F-9837-DD8C58110FAE}" type="presParOf" srcId="{03F51E4A-2995-47FE-B654-D5476976A0D4}" destId="{E071706D-6D50-400B-9BFD-360A10C6D2AE}" srcOrd="7" destOrd="0" presId="urn:microsoft.com/office/officeart/2005/8/layout/vProcess5"/>
    <dgm:cxn modelId="{1F173AB9-BC7C-43B2-960D-C0E32AEAE249}" type="presParOf" srcId="{03F51E4A-2995-47FE-B654-D5476976A0D4}" destId="{A6FF9F73-209C-4F97-8FA4-FC1B553880BB}" srcOrd="8" destOrd="0" presId="urn:microsoft.com/office/officeart/2005/8/layout/vProcess5"/>
    <dgm:cxn modelId="{0E8BA596-B852-4917-A01B-855809ED5984}" type="presParOf" srcId="{03F51E4A-2995-47FE-B654-D5476976A0D4}" destId="{47B428D1-EBA4-4DE2-9C37-EB26AEE34CFB}" srcOrd="9" destOrd="0" presId="urn:microsoft.com/office/officeart/2005/8/layout/vProcess5"/>
    <dgm:cxn modelId="{7314773A-752D-45A4-AFEF-27D342CFD83A}" type="presParOf" srcId="{03F51E4A-2995-47FE-B654-D5476976A0D4}" destId="{D1FCD896-363E-4458-B04A-4AA1527B03D8}" srcOrd="10" destOrd="0" presId="urn:microsoft.com/office/officeart/2005/8/layout/vProcess5"/>
    <dgm:cxn modelId="{6F2F9803-8B8B-4E90-B1BD-A2FCC12FBAEB}" type="presParOf" srcId="{03F51E4A-2995-47FE-B654-D5476976A0D4}" destId="{139BADA1-867C-46FA-96E2-CF5EDFCF17D6}" srcOrd="11" destOrd="0" presId="urn:microsoft.com/office/officeart/2005/8/layout/vProcess5"/>
    <dgm:cxn modelId="{662F4AD8-B9D6-4CAC-B9AD-6879AC9AA54B}" type="presParOf" srcId="{03F51E4A-2995-47FE-B654-D5476976A0D4}" destId="{F03107F3-2BF6-43DF-B8D7-0A1B317386D6}" srcOrd="12" destOrd="0" presId="urn:microsoft.com/office/officeart/2005/8/layout/vProcess5"/>
    <dgm:cxn modelId="{3AD9C95C-9473-474F-864A-00BA6383D41C}" type="presParOf" srcId="{03F51E4A-2995-47FE-B654-D5476976A0D4}" destId="{594B6184-2AE8-48E5-8402-DD8F29AFD1AC}" srcOrd="13" destOrd="0" presId="urn:microsoft.com/office/officeart/2005/8/layout/vProcess5"/>
    <dgm:cxn modelId="{FE901431-56F9-45AA-83AF-C5DAAC6EDED3}" type="presParOf" srcId="{03F51E4A-2995-47FE-B654-D5476976A0D4}" destId="{DE527CE1-1C03-488D-8CD2-55327C59E49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856B19-76AE-4E2A-B87A-519B37E65B1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A602E5A8-1B91-4DCC-83DA-9DBA8DF19F5E}">
      <dgm:prSet/>
      <dgm:spPr/>
      <dgm:t>
        <a:bodyPr/>
        <a:lstStyle/>
        <a:p>
          <a:r>
            <a:rPr lang="hr-HR" b="1"/>
            <a:t>Bežično povezivanje</a:t>
          </a:r>
          <a:endParaRPr lang="en-US"/>
        </a:p>
      </dgm:t>
    </dgm:pt>
    <dgm:pt modelId="{A2057634-6CC7-47A0-B8F6-D40AF74311EA}" type="parTrans" cxnId="{F45C8BCA-A788-46FC-A8AC-7494299FD335}">
      <dgm:prSet/>
      <dgm:spPr/>
      <dgm:t>
        <a:bodyPr/>
        <a:lstStyle/>
        <a:p>
          <a:endParaRPr lang="en-US"/>
        </a:p>
      </dgm:t>
    </dgm:pt>
    <dgm:pt modelId="{6774E72E-FF2C-466A-A4A2-184C17C74786}" type="sibTrans" cxnId="{F45C8BCA-A788-46FC-A8AC-7494299FD335}">
      <dgm:prSet/>
      <dgm:spPr/>
      <dgm:t>
        <a:bodyPr/>
        <a:lstStyle/>
        <a:p>
          <a:endParaRPr lang="en-US"/>
        </a:p>
      </dgm:t>
    </dgm:pt>
    <dgm:pt modelId="{C673A548-693A-4C52-B80D-70BD510EBFC3}">
      <dgm:prSet/>
      <dgm:spPr/>
      <dgm:t>
        <a:bodyPr/>
        <a:lstStyle/>
        <a:p>
          <a:r>
            <a:rPr lang="pl-PL" b="1"/>
            <a:t>Analiza podataka</a:t>
          </a:r>
          <a:endParaRPr lang="en-US"/>
        </a:p>
      </dgm:t>
    </dgm:pt>
    <dgm:pt modelId="{CD078686-1862-4293-8468-FE439C046640}" type="parTrans" cxnId="{C983EFD2-08C5-4059-A10A-AEFE127B997E}">
      <dgm:prSet/>
      <dgm:spPr/>
      <dgm:t>
        <a:bodyPr/>
        <a:lstStyle/>
        <a:p>
          <a:endParaRPr lang="en-US"/>
        </a:p>
      </dgm:t>
    </dgm:pt>
    <dgm:pt modelId="{A3E14979-6296-4DFB-8680-0F60995C7BFF}" type="sibTrans" cxnId="{C983EFD2-08C5-4059-A10A-AEFE127B997E}">
      <dgm:prSet/>
      <dgm:spPr/>
      <dgm:t>
        <a:bodyPr/>
        <a:lstStyle/>
        <a:p>
          <a:endParaRPr lang="en-US"/>
        </a:p>
      </dgm:t>
    </dgm:pt>
    <dgm:pt modelId="{BA30FBE4-DFE1-4510-9C68-A914D4F9CF8F}">
      <dgm:prSet/>
      <dgm:spPr/>
      <dgm:t>
        <a:bodyPr/>
        <a:lstStyle/>
        <a:p>
          <a:r>
            <a:rPr lang="hr-HR" b="1"/>
            <a:t>Napredna detekcija</a:t>
          </a:r>
          <a:endParaRPr lang="en-US"/>
        </a:p>
      </dgm:t>
    </dgm:pt>
    <dgm:pt modelId="{B28FA4C4-7AED-4B00-9DA3-35D8C16E7F6C}" type="parTrans" cxnId="{65131001-6F3F-4603-9BDD-356E2FD34B85}">
      <dgm:prSet/>
      <dgm:spPr/>
      <dgm:t>
        <a:bodyPr/>
        <a:lstStyle/>
        <a:p>
          <a:endParaRPr lang="en-US"/>
        </a:p>
      </dgm:t>
    </dgm:pt>
    <dgm:pt modelId="{32D75B09-ECF1-4757-82B1-1B8CA98C060F}" type="sibTrans" cxnId="{65131001-6F3F-4603-9BDD-356E2FD34B85}">
      <dgm:prSet/>
      <dgm:spPr/>
      <dgm:t>
        <a:bodyPr/>
        <a:lstStyle/>
        <a:p>
          <a:endParaRPr lang="en-US"/>
        </a:p>
      </dgm:t>
    </dgm:pt>
    <dgm:pt modelId="{013ECB5F-0F07-460F-B0BF-4D92C3D558D0}">
      <dgm:prSet/>
      <dgm:spPr/>
      <dgm:t>
        <a:bodyPr/>
        <a:lstStyle/>
        <a:p>
          <a:r>
            <a:rPr lang="hr-HR" b="1"/>
            <a:t>Poboljšana glasovna i vizualna upozorenja</a:t>
          </a:r>
          <a:endParaRPr lang="en-US"/>
        </a:p>
      </dgm:t>
    </dgm:pt>
    <dgm:pt modelId="{9F9EBAB6-7403-492D-B6B9-3366F03FF33F}" type="parTrans" cxnId="{1D7936F1-48C8-4EB3-B641-7F442ACE7B75}">
      <dgm:prSet/>
      <dgm:spPr/>
      <dgm:t>
        <a:bodyPr/>
        <a:lstStyle/>
        <a:p>
          <a:endParaRPr lang="en-US"/>
        </a:p>
      </dgm:t>
    </dgm:pt>
    <dgm:pt modelId="{65B6424F-D2D4-49C4-B6B3-1CC3AB593E4D}" type="sibTrans" cxnId="{1D7936F1-48C8-4EB3-B641-7F442ACE7B75}">
      <dgm:prSet/>
      <dgm:spPr/>
      <dgm:t>
        <a:bodyPr/>
        <a:lstStyle/>
        <a:p>
          <a:endParaRPr lang="en-US"/>
        </a:p>
      </dgm:t>
    </dgm:pt>
    <dgm:pt modelId="{A8621245-62A9-4FA4-9328-3795E94E4105}" type="pres">
      <dgm:prSet presAssocID="{E4856B19-76AE-4E2A-B87A-519B37E65B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AE4248-5380-4A46-B368-513127D7C4AF}" type="pres">
      <dgm:prSet presAssocID="{A602E5A8-1B91-4DCC-83DA-9DBA8DF19F5E}" presName="hierRoot1" presStyleCnt="0"/>
      <dgm:spPr/>
    </dgm:pt>
    <dgm:pt modelId="{B3CB2593-E6F1-4716-9F4B-F6C8C3051F20}" type="pres">
      <dgm:prSet presAssocID="{A602E5A8-1B91-4DCC-83DA-9DBA8DF19F5E}" presName="composite" presStyleCnt="0"/>
      <dgm:spPr/>
    </dgm:pt>
    <dgm:pt modelId="{4EE5FCE0-C830-467B-AA05-5AF48F5EDBCC}" type="pres">
      <dgm:prSet presAssocID="{A602E5A8-1B91-4DCC-83DA-9DBA8DF19F5E}" presName="background" presStyleLbl="node0" presStyleIdx="0" presStyleCnt="4"/>
      <dgm:spPr/>
    </dgm:pt>
    <dgm:pt modelId="{17FB9C97-AA0D-4B8E-BFD8-B6902F489804}" type="pres">
      <dgm:prSet presAssocID="{A602E5A8-1B91-4DCC-83DA-9DBA8DF19F5E}" presName="text" presStyleLbl="fgAcc0" presStyleIdx="0" presStyleCnt="4">
        <dgm:presLayoutVars>
          <dgm:chPref val="3"/>
        </dgm:presLayoutVars>
      </dgm:prSet>
      <dgm:spPr/>
    </dgm:pt>
    <dgm:pt modelId="{96E31D59-FEDD-46A2-9A69-B5E24AB85A1F}" type="pres">
      <dgm:prSet presAssocID="{A602E5A8-1B91-4DCC-83DA-9DBA8DF19F5E}" presName="hierChild2" presStyleCnt="0"/>
      <dgm:spPr/>
    </dgm:pt>
    <dgm:pt modelId="{E553AACF-7174-4618-9D0E-82E39DAF7B4C}" type="pres">
      <dgm:prSet presAssocID="{C673A548-693A-4C52-B80D-70BD510EBFC3}" presName="hierRoot1" presStyleCnt="0"/>
      <dgm:spPr/>
    </dgm:pt>
    <dgm:pt modelId="{E492EDD6-5AD8-4D84-B3BF-66559F1E358F}" type="pres">
      <dgm:prSet presAssocID="{C673A548-693A-4C52-B80D-70BD510EBFC3}" presName="composite" presStyleCnt="0"/>
      <dgm:spPr/>
    </dgm:pt>
    <dgm:pt modelId="{27ECE94C-C2F3-4ED7-8EAA-11081FC4B7B7}" type="pres">
      <dgm:prSet presAssocID="{C673A548-693A-4C52-B80D-70BD510EBFC3}" presName="background" presStyleLbl="node0" presStyleIdx="1" presStyleCnt="4"/>
      <dgm:spPr/>
    </dgm:pt>
    <dgm:pt modelId="{85A19C1C-2E5E-4AF0-A6D3-E041DBE3869C}" type="pres">
      <dgm:prSet presAssocID="{C673A548-693A-4C52-B80D-70BD510EBFC3}" presName="text" presStyleLbl="fgAcc0" presStyleIdx="1" presStyleCnt="4">
        <dgm:presLayoutVars>
          <dgm:chPref val="3"/>
        </dgm:presLayoutVars>
      </dgm:prSet>
      <dgm:spPr/>
    </dgm:pt>
    <dgm:pt modelId="{66383715-CBBF-4BCF-8CB1-2C5AD6AD6E49}" type="pres">
      <dgm:prSet presAssocID="{C673A548-693A-4C52-B80D-70BD510EBFC3}" presName="hierChild2" presStyleCnt="0"/>
      <dgm:spPr/>
    </dgm:pt>
    <dgm:pt modelId="{5156BC39-276F-4AF7-8D88-0A2518D36B0C}" type="pres">
      <dgm:prSet presAssocID="{BA30FBE4-DFE1-4510-9C68-A914D4F9CF8F}" presName="hierRoot1" presStyleCnt="0"/>
      <dgm:spPr/>
    </dgm:pt>
    <dgm:pt modelId="{D51E810F-48B0-4BBE-9021-C3D4E7A60575}" type="pres">
      <dgm:prSet presAssocID="{BA30FBE4-DFE1-4510-9C68-A914D4F9CF8F}" presName="composite" presStyleCnt="0"/>
      <dgm:spPr/>
    </dgm:pt>
    <dgm:pt modelId="{B22C76CA-0F78-4097-B22E-D219DC7B9CCD}" type="pres">
      <dgm:prSet presAssocID="{BA30FBE4-DFE1-4510-9C68-A914D4F9CF8F}" presName="background" presStyleLbl="node0" presStyleIdx="2" presStyleCnt="4"/>
      <dgm:spPr/>
    </dgm:pt>
    <dgm:pt modelId="{03027A3B-8965-4E9A-9134-C2434963ECA0}" type="pres">
      <dgm:prSet presAssocID="{BA30FBE4-DFE1-4510-9C68-A914D4F9CF8F}" presName="text" presStyleLbl="fgAcc0" presStyleIdx="2" presStyleCnt="4">
        <dgm:presLayoutVars>
          <dgm:chPref val="3"/>
        </dgm:presLayoutVars>
      </dgm:prSet>
      <dgm:spPr/>
    </dgm:pt>
    <dgm:pt modelId="{54FDD995-C1FC-4B52-A4DC-35B9CECF230E}" type="pres">
      <dgm:prSet presAssocID="{BA30FBE4-DFE1-4510-9C68-A914D4F9CF8F}" presName="hierChild2" presStyleCnt="0"/>
      <dgm:spPr/>
    </dgm:pt>
    <dgm:pt modelId="{1415CBD5-B5F7-47A4-A7E8-4CA0FE3E4BE0}" type="pres">
      <dgm:prSet presAssocID="{013ECB5F-0F07-460F-B0BF-4D92C3D558D0}" presName="hierRoot1" presStyleCnt="0"/>
      <dgm:spPr/>
    </dgm:pt>
    <dgm:pt modelId="{9104A4AD-ADE2-417B-9418-73452D255D34}" type="pres">
      <dgm:prSet presAssocID="{013ECB5F-0F07-460F-B0BF-4D92C3D558D0}" presName="composite" presStyleCnt="0"/>
      <dgm:spPr/>
    </dgm:pt>
    <dgm:pt modelId="{25888E8E-FF33-47B5-B3A3-DC1634E36AF1}" type="pres">
      <dgm:prSet presAssocID="{013ECB5F-0F07-460F-B0BF-4D92C3D558D0}" presName="background" presStyleLbl="node0" presStyleIdx="3" presStyleCnt="4"/>
      <dgm:spPr/>
    </dgm:pt>
    <dgm:pt modelId="{925F78FB-ADC6-42A1-8586-0C9B58004553}" type="pres">
      <dgm:prSet presAssocID="{013ECB5F-0F07-460F-B0BF-4D92C3D558D0}" presName="text" presStyleLbl="fgAcc0" presStyleIdx="3" presStyleCnt="4">
        <dgm:presLayoutVars>
          <dgm:chPref val="3"/>
        </dgm:presLayoutVars>
      </dgm:prSet>
      <dgm:spPr/>
    </dgm:pt>
    <dgm:pt modelId="{7D5A920F-2C57-4107-80C9-8AD4FF24B56C}" type="pres">
      <dgm:prSet presAssocID="{013ECB5F-0F07-460F-B0BF-4D92C3D558D0}" presName="hierChild2" presStyleCnt="0"/>
      <dgm:spPr/>
    </dgm:pt>
  </dgm:ptLst>
  <dgm:cxnLst>
    <dgm:cxn modelId="{65131001-6F3F-4603-9BDD-356E2FD34B85}" srcId="{E4856B19-76AE-4E2A-B87A-519B37E65B1E}" destId="{BA30FBE4-DFE1-4510-9C68-A914D4F9CF8F}" srcOrd="2" destOrd="0" parTransId="{B28FA4C4-7AED-4B00-9DA3-35D8C16E7F6C}" sibTransId="{32D75B09-ECF1-4757-82B1-1B8CA98C060F}"/>
    <dgm:cxn modelId="{7D62391D-58D7-4329-8E96-500B322D8D0E}" type="presOf" srcId="{013ECB5F-0F07-460F-B0BF-4D92C3D558D0}" destId="{925F78FB-ADC6-42A1-8586-0C9B58004553}" srcOrd="0" destOrd="0" presId="urn:microsoft.com/office/officeart/2005/8/layout/hierarchy1"/>
    <dgm:cxn modelId="{847E4F3A-8CFC-4242-A1EE-C70CAD7E0A97}" type="presOf" srcId="{E4856B19-76AE-4E2A-B87A-519B37E65B1E}" destId="{A8621245-62A9-4FA4-9328-3795E94E4105}" srcOrd="0" destOrd="0" presId="urn:microsoft.com/office/officeart/2005/8/layout/hierarchy1"/>
    <dgm:cxn modelId="{CF6F8C70-CDCD-4669-8AA3-52365F83C46F}" type="presOf" srcId="{BA30FBE4-DFE1-4510-9C68-A914D4F9CF8F}" destId="{03027A3B-8965-4E9A-9134-C2434963ECA0}" srcOrd="0" destOrd="0" presId="urn:microsoft.com/office/officeart/2005/8/layout/hierarchy1"/>
    <dgm:cxn modelId="{69DDFFC4-B6BC-4CBD-9CFC-71E232915FDE}" type="presOf" srcId="{A602E5A8-1B91-4DCC-83DA-9DBA8DF19F5E}" destId="{17FB9C97-AA0D-4B8E-BFD8-B6902F489804}" srcOrd="0" destOrd="0" presId="urn:microsoft.com/office/officeart/2005/8/layout/hierarchy1"/>
    <dgm:cxn modelId="{F45C8BCA-A788-46FC-A8AC-7494299FD335}" srcId="{E4856B19-76AE-4E2A-B87A-519B37E65B1E}" destId="{A602E5A8-1B91-4DCC-83DA-9DBA8DF19F5E}" srcOrd="0" destOrd="0" parTransId="{A2057634-6CC7-47A0-B8F6-D40AF74311EA}" sibTransId="{6774E72E-FF2C-466A-A4A2-184C17C74786}"/>
    <dgm:cxn modelId="{C983EFD2-08C5-4059-A10A-AEFE127B997E}" srcId="{E4856B19-76AE-4E2A-B87A-519B37E65B1E}" destId="{C673A548-693A-4C52-B80D-70BD510EBFC3}" srcOrd="1" destOrd="0" parTransId="{CD078686-1862-4293-8468-FE439C046640}" sibTransId="{A3E14979-6296-4DFB-8680-0F60995C7BFF}"/>
    <dgm:cxn modelId="{1D7936F1-48C8-4EB3-B641-7F442ACE7B75}" srcId="{E4856B19-76AE-4E2A-B87A-519B37E65B1E}" destId="{013ECB5F-0F07-460F-B0BF-4D92C3D558D0}" srcOrd="3" destOrd="0" parTransId="{9F9EBAB6-7403-492D-B6B9-3366F03FF33F}" sibTransId="{65B6424F-D2D4-49C4-B6B3-1CC3AB593E4D}"/>
    <dgm:cxn modelId="{5334B5F4-55B2-421F-95E7-F746D5480533}" type="presOf" srcId="{C673A548-693A-4C52-B80D-70BD510EBFC3}" destId="{85A19C1C-2E5E-4AF0-A6D3-E041DBE3869C}" srcOrd="0" destOrd="0" presId="urn:microsoft.com/office/officeart/2005/8/layout/hierarchy1"/>
    <dgm:cxn modelId="{F53B94C6-2A99-44B7-A694-B9295078CD4E}" type="presParOf" srcId="{A8621245-62A9-4FA4-9328-3795E94E4105}" destId="{7FAE4248-5380-4A46-B368-513127D7C4AF}" srcOrd="0" destOrd="0" presId="urn:microsoft.com/office/officeart/2005/8/layout/hierarchy1"/>
    <dgm:cxn modelId="{C6D77161-FDB5-47C9-BB10-5135A43B3DFE}" type="presParOf" srcId="{7FAE4248-5380-4A46-B368-513127D7C4AF}" destId="{B3CB2593-E6F1-4716-9F4B-F6C8C3051F20}" srcOrd="0" destOrd="0" presId="urn:microsoft.com/office/officeart/2005/8/layout/hierarchy1"/>
    <dgm:cxn modelId="{97A4BDEC-7D95-46BE-8E1A-52D3597E308A}" type="presParOf" srcId="{B3CB2593-E6F1-4716-9F4B-F6C8C3051F20}" destId="{4EE5FCE0-C830-467B-AA05-5AF48F5EDBCC}" srcOrd="0" destOrd="0" presId="urn:microsoft.com/office/officeart/2005/8/layout/hierarchy1"/>
    <dgm:cxn modelId="{D5BF8DEA-C85D-4C58-95BC-2C57DF41F64A}" type="presParOf" srcId="{B3CB2593-E6F1-4716-9F4B-F6C8C3051F20}" destId="{17FB9C97-AA0D-4B8E-BFD8-B6902F489804}" srcOrd="1" destOrd="0" presId="urn:microsoft.com/office/officeart/2005/8/layout/hierarchy1"/>
    <dgm:cxn modelId="{2A068DE1-8D73-4C1C-87DB-8548F031D2AD}" type="presParOf" srcId="{7FAE4248-5380-4A46-B368-513127D7C4AF}" destId="{96E31D59-FEDD-46A2-9A69-B5E24AB85A1F}" srcOrd="1" destOrd="0" presId="urn:microsoft.com/office/officeart/2005/8/layout/hierarchy1"/>
    <dgm:cxn modelId="{4F0EAB97-BBA6-460A-A429-B4ECDBA14512}" type="presParOf" srcId="{A8621245-62A9-4FA4-9328-3795E94E4105}" destId="{E553AACF-7174-4618-9D0E-82E39DAF7B4C}" srcOrd="1" destOrd="0" presId="urn:microsoft.com/office/officeart/2005/8/layout/hierarchy1"/>
    <dgm:cxn modelId="{7910C8AC-544A-433F-AE77-1CC40292807D}" type="presParOf" srcId="{E553AACF-7174-4618-9D0E-82E39DAF7B4C}" destId="{E492EDD6-5AD8-4D84-B3BF-66559F1E358F}" srcOrd="0" destOrd="0" presId="urn:microsoft.com/office/officeart/2005/8/layout/hierarchy1"/>
    <dgm:cxn modelId="{F6E4758F-3652-4D40-AD11-72165ACBACDF}" type="presParOf" srcId="{E492EDD6-5AD8-4D84-B3BF-66559F1E358F}" destId="{27ECE94C-C2F3-4ED7-8EAA-11081FC4B7B7}" srcOrd="0" destOrd="0" presId="urn:microsoft.com/office/officeart/2005/8/layout/hierarchy1"/>
    <dgm:cxn modelId="{8664106D-1115-42BA-961C-551E53BA33C8}" type="presParOf" srcId="{E492EDD6-5AD8-4D84-B3BF-66559F1E358F}" destId="{85A19C1C-2E5E-4AF0-A6D3-E041DBE3869C}" srcOrd="1" destOrd="0" presId="urn:microsoft.com/office/officeart/2005/8/layout/hierarchy1"/>
    <dgm:cxn modelId="{6F50B5F4-BF98-4EE7-9048-B1B699FC5A85}" type="presParOf" srcId="{E553AACF-7174-4618-9D0E-82E39DAF7B4C}" destId="{66383715-CBBF-4BCF-8CB1-2C5AD6AD6E49}" srcOrd="1" destOrd="0" presId="urn:microsoft.com/office/officeart/2005/8/layout/hierarchy1"/>
    <dgm:cxn modelId="{D7920736-96AA-48C3-8D9D-08074CB55DD8}" type="presParOf" srcId="{A8621245-62A9-4FA4-9328-3795E94E4105}" destId="{5156BC39-276F-4AF7-8D88-0A2518D36B0C}" srcOrd="2" destOrd="0" presId="urn:microsoft.com/office/officeart/2005/8/layout/hierarchy1"/>
    <dgm:cxn modelId="{E14DC849-4F08-4BF9-A3F3-C3A9861DB4C8}" type="presParOf" srcId="{5156BC39-276F-4AF7-8D88-0A2518D36B0C}" destId="{D51E810F-48B0-4BBE-9021-C3D4E7A60575}" srcOrd="0" destOrd="0" presId="urn:microsoft.com/office/officeart/2005/8/layout/hierarchy1"/>
    <dgm:cxn modelId="{806F57C6-FC7D-40B5-BF55-80D926086391}" type="presParOf" srcId="{D51E810F-48B0-4BBE-9021-C3D4E7A60575}" destId="{B22C76CA-0F78-4097-B22E-D219DC7B9CCD}" srcOrd="0" destOrd="0" presId="urn:microsoft.com/office/officeart/2005/8/layout/hierarchy1"/>
    <dgm:cxn modelId="{B7B8821E-E528-4837-9955-B9CB0C0B766C}" type="presParOf" srcId="{D51E810F-48B0-4BBE-9021-C3D4E7A60575}" destId="{03027A3B-8965-4E9A-9134-C2434963ECA0}" srcOrd="1" destOrd="0" presId="urn:microsoft.com/office/officeart/2005/8/layout/hierarchy1"/>
    <dgm:cxn modelId="{2BC63D90-C82C-443D-BE12-1EF1DD028EF4}" type="presParOf" srcId="{5156BC39-276F-4AF7-8D88-0A2518D36B0C}" destId="{54FDD995-C1FC-4B52-A4DC-35B9CECF230E}" srcOrd="1" destOrd="0" presId="urn:microsoft.com/office/officeart/2005/8/layout/hierarchy1"/>
    <dgm:cxn modelId="{11D70BC8-C2CA-4C17-9EDA-E4843F94D12A}" type="presParOf" srcId="{A8621245-62A9-4FA4-9328-3795E94E4105}" destId="{1415CBD5-B5F7-47A4-A7E8-4CA0FE3E4BE0}" srcOrd="3" destOrd="0" presId="urn:microsoft.com/office/officeart/2005/8/layout/hierarchy1"/>
    <dgm:cxn modelId="{FAACDE2B-43A3-4864-AEDD-3A9F18ED1809}" type="presParOf" srcId="{1415CBD5-B5F7-47A4-A7E8-4CA0FE3E4BE0}" destId="{9104A4AD-ADE2-417B-9418-73452D255D34}" srcOrd="0" destOrd="0" presId="urn:microsoft.com/office/officeart/2005/8/layout/hierarchy1"/>
    <dgm:cxn modelId="{58C56899-B13E-43E5-A744-FAF9BCA3064A}" type="presParOf" srcId="{9104A4AD-ADE2-417B-9418-73452D255D34}" destId="{25888E8E-FF33-47B5-B3A3-DC1634E36AF1}" srcOrd="0" destOrd="0" presId="urn:microsoft.com/office/officeart/2005/8/layout/hierarchy1"/>
    <dgm:cxn modelId="{804BE2BA-F90B-4215-8540-23C13E0AF2C2}" type="presParOf" srcId="{9104A4AD-ADE2-417B-9418-73452D255D34}" destId="{925F78FB-ADC6-42A1-8586-0C9B58004553}" srcOrd="1" destOrd="0" presId="urn:microsoft.com/office/officeart/2005/8/layout/hierarchy1"/>
    <dgm:cxn modelId="{88175164-0BB2-4910-A80B-A18F5FBC3E11}" type="presParOf" srcId="{1415CBD5-B5F7-47A4-A7E8-4CA0FE3E4BE0}" destId="{7D5A920F-2C57-4107-80C9-8AD4FF24B5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83664-7E55-4F87-AD63-8AA9714CD158}">
      <dsp:nvSpPr>
        <dsp:cNvPr id="0" name=""/>
        <dsp:cNvSpPr/>
      </dsp:nvSpPr>
      <dsp:spPr>
        <a:xfrm>
          <a:off x="0" y="0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b="1" kern="1200" dirty="0"/>
            <a:t>Inicijalizacija:</a:t>
          </a:r>
          <a:r>
            <a:rPr lang="hr-HR" sz="1600" kern="1200" dirty="0"/>
            <a:t> Postavljanje svih pinova i komponenti</a:t>
          </a:r>
          <a:endParaRPr lang="en-US" sz="1600" kern="1200" dirty="0"/>
        </a:p>
      </dsp:txBody>
      <dsp:txXfrm>
        <a:off x="16568" y="16568"/>
        <a:ext cx="6951011" cy="532553"/>
      </dsp:txXfrm>
    </dsp:sp>
    <dsp:sp modelId="{AF1FAE86-3A43-46A2-B7F8-4D531FB8F5C2}">
      <dsp:nvSpPr>
        <dsp:cNvPr id="0" name=""/>
        <dsp:cNvSpPr/>
      </dsp:nvSpPr>
      <dsp:spPr>
        <a:xfrm>
          <a:off x="569595" y="644257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1600" b="1" kern="1200" dirty="0"/>
            <a:t>Mjerenje udaljenosti:</a:t>
          </a:r>
          <a:r>
            <a:rPr lang="nn-NO" sz="1600" kern="1200" dirty="0"/>
            <a:t> Očitavanje podataka sa senzora svakih 100 ms</a:t>
          </a:r>
          <a:endParaRPr lang="en-US" sz="1600" kern="1200" dirty="0"/>
        </a:p>
      </dsp:txBody>
      <dsp:txXfrm>
        <a:off x="586163" y="660825"/>
        <a:ext cx="6657190" cy="532553"/>
      </dsp:txXfrm>
    </dsp:sp>
    <dsp:sp modelId="{6D3CEEF8-EEE4-4914-AEE3-48569FA94DCB}">
      <dsp:nvSpPr>
        <dsp:cNvPr id="0" name=""/>
        <dsp:cNvSpPr/>
      </dsp:nvSpPr>
      <dsp:spPr>
        <a:xfrm>
          <a:off x="1139189" y="1288515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b="1" kern="1200" dirty="0"/>
            <a:t>Obrada podataka:</a:t>
          </a:r>
          <a:r>
            <a:rPr lang="hr-HR" sz="1600" kern="1200" dirty="0"/>
            <a:t> Izračunavanje udaljenosti i određivanje odgovarajuće reakcije</a:t>
          </a:r>
          <a:endParaRPr lang="en-US" sz="1600" kern="1200" dirty="0"/>
        </a:p>
      </dsp:txBody>
      <dsp:txXfrm>
        <a:off x="1155757" y="1305083"/>
        <a:ext cx="6657190" cy="532553"/>
      </dsp:txXfrm>
    </dsp:sp>
    <dsp:sp modelId="{4BC34B08-F27B-4E5B-9F66-80A99DBD4B2D}">
      <dsp:nvSpPr>
        <dsp:cNvPr id="0" name=""/>
        <dsp:cNvSpPr/>
      </dsp:nvSpPr>
      <dsp:spPr>
        <a:xfrm>
          <a:off x="1708784" y="1932773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b="1" kern="1200" dirty="0"/>
            <a:t>Aktivacija izlaza:</a:t>
          </a:r>
          <a:r>
            <a:rPr lang="hr-HR" sz="1600" kern="1200" dirty="0"/>
            <a:t> Uključivanje LED dioda, </a:t>
          </a:r>
          <a:r>
            <a:rPr lang="hr-HR" sz="1600" kern="1200" dirty="0" err="1"/>
            <a:t>buzzera</a:t>
          </a:r>
          <a:r>
            <a:rPr lang="hr-HR" sz="1600" kern="1200" dirty="0"/>
            <a:t> i </a:t>
          </a:r>
          <a:r>
            <a:rPr lang="hr-HR" sz="1600" kern="1200" dirty="0" err="1"/>
            <a:t>servo</a:t>
          </a:r>
          <a:r>
            <a:rPr lang="hr-HR" sz="1600" kern="1200" dirty="0"/>
            <a:t> motora ovisno o udaljenosti</a:t>
          </a:r>
          <a:endParaRPr lang="en-US" sz="1600" kern="1200" dirty="0"/>
        </a:p>
      </dsp:txBody>
      <dsp:txXfrm>
        <a:off x="1725352" y="1949341"/>
        <a:ext cx="6657190" cy="532553"/>
      </dsp:txXfrm>
    </dsp:sp>
    <dsp:sp modelId="{0B94373B-D8E2-47AD-B5AC-A0A46426ECAA}">
      <dsp:nvSpPr>
        <dsp:cNvPr id="0" name=""/>
        <dsp:cNvSpPr/>
      </dsp:nvSpPr>
      <dsp:spPr>
        <a:xfrm>
          <a:off x="2278379" y="2577031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b="1" kern="1200" dirty="0"/>
            <a:t>Deaktivacija sustava:</a:t>
          </a:r>
          <a:r>
            <a:rPr lang="hr-HR" sz="1600" kern="1200" dirty="0"/>
            <a:t> Isključivanje svih komponenti kada rikverc nije aktivan</a:t>
          </a:r>
          <a:endParaRPr lang="en-US" sz="1600" kern="1200" dirty="0"/>
        </a:p>
      </dsp:txBody>
      <dsp:txXfrm>
        <a:off x="2294947" y="2593599"/>
        <a:ext cx="6657190" cy="532553"/>
      </dsp:txXfrm>
    </dsp:sp>
    <dsp:sp modelId="{5DDB9C8E-EF1C-492A-9EB1-8123BDCB8FFB}">
      <dsp:nvSpPr>
        <dsp:cNvPr id="0" name=""/>
        <dsp:cNvSpPr/>
      </dsp:nvSpPr>
      <dsp:spPr>
        <a:xfrm>
          <a:off x="7259921" y="413267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42653" y="413267"/>
        <a:ext cx="202234" cy="276693"/>
      </dsp:txXfrm>
    </dsp:sp>
    <dsp:sp modelId="{E071706D-6D50-400B-9BFD-360A10C6D2AE}">
      <dsp:nvSpPr>
        <dsp:cNvPr id="0" name=""/>
        <dsp:cNvSpPr/>
      </dsp:nvSpPr>
      <dsp:spPr>
        <a:xfrm>
          <a:off x="7829516" y="105752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912248" y="1057525"/>
        <a:ext cx="202234" cy="276693"/>
      </dsp:txXfrm>
    </dsp:sp>
    <dsp:sp modelId="{A6FF9F73-209C-4F97-8FA4-FC1B553880BB}">
      <dsp:nvSpPr>
        <dsp:cNvPr id="0" name=""/>
        <dsp:cNvSpPr/>
      </dsp:nvSpPr>
      <dsp:spPr>
        <a:xfrm>
          <a:off x="8399111" y="169235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81843" y="1692355"/>
        <a:ext cx="202234" cy="276693"/>
      </dsp:txXfrm>
    </dsp:sp>
    <dsp:sp modelId="{47B428D1-EBA4-4DE2-9C37-EB26AEE34CFB}">
      <dsp:nvSpPr>
        <dsp:cNvPr id="0" name=""/>
        <dsp:cNvSpPr/>
      </dsp:nvSpPr>
      <dsp:spPr>
        <a:xfrm>
          <a:off x="8968706" y="2342898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51438" y="2342898"/>
        <a:ext cx="202234" cy="27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5FCE0-C830-467B-AA05-5AF48F5EDBCC}">
      <dsp:nvSpPr>
        <dsp:cNvPr id="0" name=""/>
        <dsp:cNvSpPr/>
      </dsp:nvSpPr>
      <dsp:spPr>
        <a:xfrm>
          <a:off x="2902" y="1003591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B9C97-AA0D-4B8E-BFD8-B6902F489804}">
      <dsp:nvSpPr>
        <dsp:cNvPr id="0" name=""/>
        <dsp:cNvSpPr/>
      </dsp:nvSpPr>
      <dsp:spPr>
        <a:xfrm>
          <a:off x="233139" y="1222317"/>
          <a:ext cx="2072133" cy="131580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b="1" kern="1200"/>
            <a:t>Bežično povezivanje</a:t>
          </a:r>
          <a:endParaRPr lang="en-US" sz="2100" kern="1200"/>
        </a:p>
      </dsp:txBody>
      <dsp:txXfrm>
        <a:off x="271678" y="1260856"/>
        <a:ext cx="1995055" cy="1238726"/>
      </dsp:txXfrm>
    </dsp:sp>
    <dsp:sp modelId="{27ECE94C-C2F3-4ED7-8EAA-11081FC4B7B7}">
      <dsp:nvSpPr>
        <dsp:cNvPr id="0" name=""/>
        <dsp:cNvSpPr/>
      </dsp:nvSpPr>
      <dsp:spPr>
        <a:xfrm>
          <a:off x="2535510" y="1003591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19C1C-2E5E-4AF0-A6D3-E041DBE3869C}">
      <dsp:nvSpPr>
        <dsp:cNvPr id="0" name=""/>
        <dsp:cNvSpPr/>
      </dsp:nvSpPr>
      <dsp:spPr>
        <a:xfrm>
          <a:off x="2765747" y="1222317"/>
          <a:ext cx="2072133" cy="131580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/>
            <a:t>Analiza podataka</a:t>
          </a:r>
          <a:endParaRPr lang="en-US" sz="2100" kern="1200"/>
        </a:p>
      </dsp:txBody>
      <dsp:txXfrm>
        <a:off x="2804286" y="1260856"/>
        <a:ext cx="1995055" cy="1238726"/>
      </dsp:txXfrm>
    </dsp:sp>
    <dsp:sp modelId="{B22C76CA-0F78-4097-B22E-D219DC7B9CCD}">
      <dsp:nvSpPr>
        <dsp:cNvPr id="0" name=""/>
        <dsp:cNvSpPr/>
      </dsp:nvSpPr>
      <dsp:spPr>
        <a:xfrm>
          <a:off x="5068118" y="1003591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27A3B-8965-4E9A-9134-C2434963ECA0}">
      <dsp:nvSpPr>
        <dsp:cNvPr id="0" name=""/>
        <dsp:cNvSpPr/>
      </dsp:nvSpPr>
      <dsp:spPr>
        <a:xfrm>
          <a:off x="5298355" y="1222317"/>
          <a:ext cx="2072133" cy="131580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b="1" kern="1200"/>
            <a:t>Napredna detekcija</a:t>
          </a:r>
          <a:endParaRPr lang="en-US" sz="2100" kern="1200"/>
        </a:p>
      </dsp:txBody>
      <dsp:txXfrm>
        <a:off x="5336894" y="1260856"/>
        <a:ext cx="1995055" cy="1238726"/>
      </dsp:txXfrm>
    </dsp:sp>
    <dsp:sp modelId="{25888E8E-FF33-47B5-B3A3-DC1634E36AF1}">
      <dsp:nvSpPr>
        <dsp:cNvPr id="0" name=""/>
        <dsp:cNvSpPr/>
      </dsp:nvSpPr>
      <dsp:spPr>
        <a:xfrm>
          <a:off x="7600725" y="1003591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F78FB-ADC6-42A1-8586-0C9B58004553}">
      <dsp:nvSpPr>
        <dsp:cNvPr id="0" name=""/>
        <dsp:cNvSpPr/>
      </dsp:nvSpPr>
      <dsp:spPr>
        <a:xfrm>
          <a:off x="7830963" y="1222317"/>
          <a:ext cx="2072133" cy="131580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b="1" kern="1200"/>
            <a:t>Poboljšana glasovna i vizualna upozorenja</a:t>
          </a:r>
          <a:endParaRPr lang="en-US" sz="2100" kern="1200"/>
        </a:p>
      </dsp:txBody>
      <dsp:txXfrm>
        <a:off x="7869502" y="1260856"/>
        <a:ext cx="1995055" cy="1238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420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610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4996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185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002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613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496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269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504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139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258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716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059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064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552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40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44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9315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B107-61E0-EEB6-8124-25CCCC182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380" y="1122363"/>
            <a:ext cx="9151240" cy="2387600"/>
          </a:xfrm>
        </p:spPr>
        <p:txBody>
          <a:bodyPr/>
          <a:lstStyle/>
          <a:p>
            <a:r>
              <a:rPr lang="hr-HR" dirty="0"/>
              <a:t>Parking senzori za automobile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D032C-6C30-6EEA-D25A-47722C4AF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Karlo Matoić</a:t>
            </a:r>
          </a:p>
          <a:p>
            <a:r>
              <a:rPr lang="hr-HR" dirty="0"/>
              <a:t>Luka Matoić</a:t>
            </a:r>
          </a:p>
        </p:txBody>
      </p:sp>
    </p:spTree>
    <p:extLst>
      <p:ext uri="{BB962C8B-B14F-4D97-AF65-F5344CB8AC3E}">
        <p14:creationId xmlns:p14="http://schemas.microsoft.com/office/powerpoint/2010/main" val="329172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4A0-BB64-A821-1221-02DE197B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69DE-C3DC-A724-89B4-CDAEE2E5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Uspješna implementacija:</a:t>
            </a:r>
            <a:r>
              <a:rPr lang="hr-HR" dirty="0"/>
              <a:t> Sustav učinkovito detektira prepreke i upozorava vozača</a:t>
            </a:r>
          </a:p>
          <a:p>
            <a:r>
              <a:rPr lang="hr-HR" b="1" dirty="0"/>
              <a:t>Jednostavnost korištenja:</a:t>
            </a:r>
            <a:r>
              <a:rPr lang="hr-HR" dirty="0"/>
              <a:t> Laka montaža i uporaba sustava</a:t>
            </a:r>
          </a:p>
          <a:p>
            <a:r>
              <a:rPr lang="hr-HR" b="1" dirty="0"/>
              <a:t>Potencijal za proširenje:</a:t>
            </a:r>
            <a:r>
              <a:rPr lang="hr-HR" dirty="0"/>
              <a:t> Mogućnost nadogradnje dodatnim funkcionalnostima</a:t>
            </a:r>
          </a:p>
        </p:txBody>
      </p:sp>
    </p:spTree>
    <p:extLst>
      <p:ext uri="{BB962C8B-B14F-4D97-AF65-F5344CB8AC3E}">
        <p14:creationId xmlns:p14="http://schemas.microsoft.com/office/powerpoint/2010/main" val="21619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5E15-2FF5-1589-2E83-2F85B394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r-HR"/>
              <a:t>Hvala na pozornosti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ACD6F-7828-9F74-D329-F725BB664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17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A8A7-C758-5407-5A39-EFCDCB7B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hr-HR" dirty="0"/>
              <a:t>Pitanja?</a:t>
            </a:r>
          </a:p>
        </p:txBody>
      </p:sp>
    </p:spTree>
    <p:extLst>
      <p:ext uri="{BB962C8B-B14F-4D97-AF65-F5344CB8AC3E}">
        <p14:creationId xmlns:p14="http://schemas.microsoft.com/office/powerpoint/2010/main" val="14826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ABCE-680A-6E69-A134-C7AE3108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4F39-9A3B-CDF4-ACB2-B46E1F3D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Automatizacija parkiranja:</a:t>
            </a:r>
            <a:r>
              <a:rPr lang="hr-HR" dirty="0"/>
              <a:t> Razviti sustav koji automatski detektira prepreke prilikom vožnje unatrag</a:t>
            </a:r>
          </a:p>
          <a:p>
            <a:r>
              <a:rPr lang="hr-HR" b="1" dirty="0"/>
              <a:t>Povećanje sigurnosti:</a:t>
            </a:r>
            <a:r>
              <a:rPr lang="hr-HR" dirty="0"/>
              <a:t> Upozoriti vozača na blizinu prepreka pomoću vizualnih i zvučnih signala</a:t>
            </a:r>
          </a:p>
          <a:p>
            <a:r>
              <a:rPr lang="hr-HR" b="1" dirty="0"/>
              <a:t>Jednostavna implementacija:</a:t>
            </a:r>
            <a:r>
              <a:rPr lang="hr-HR" dirty="0"/>
              <a:t> Korištenje dostupnih i jeftinih komponenti za lako sastavljanje sustava</a:t>
            </a:r>
          </a:p>
        </p:txBody>
      </p:sp>
    </p:spTree>
    <p:extLst>
      <p:ext uri="{BB962C8B-B14F-4D97-AF65-F5344CB8AC3E}">
        <p14:creationId xmlns:p14="http://schemas.microsoft.com/office/powerpoint/2010/main" val="7249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2816-18C9-48BD-16FC-2AE0D2D8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r-HR" dirty="0"/>
              <a:t>Funkcionalnost i rad sustava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F5AF5-6431-BA1F-3BED-AEA948BB6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590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798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52062-3B12-ABC2-C2AD-2B85AB5FA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82" y="466217"/>
            <a:ext cx="9071235" cy="5925565"/>
          </a:xfrm>
        </p:spPr>
      </p:pic>
    </p:spTree>
    <p:extLst>
      <p:ext uri="{BB962C8B-B14F-4D97-AF65-F5344CB8AC3E}">
        <p14:creationId xmlns:p14="http://schemas.microsoft.com/office/powerpoint/2010/main" val="201997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3869-F994-F171-A442-0F9BF545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80A0-EEE1-35E3-BD21-171805DFF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b="1" dirty="0"/>
              <a:t>Senzorski podsustav:</a:t>
            </a:r>
            <a:r>
              <a:rPr lang="hr-HR" dirty="0"/>
              <a:t> Tri ultrazvučna senzora HC-SR04 postavljena na stražnjem dijelu vozila</a:t>
            </a:r>
          </a:p>
          <a:p>
            <a:r>
              <a:rPr lang="hr-HR" b="1" dirty="0"/>
              <a:t>Izlazno-signalni podsustav:</a:t>
            </a:r>
          </a:p>
          <a:p>
            <a:pPr lvl="1"/>
            <a:r>
              <a:rPr lang="hr-HR" dirty="0"/>
              <a:t>LED diode za vizualnu indikaciju</a:t>
            </a:r>
          </a:p>
          <a:p>
            <a:pPr lvl="1"/>
            <a:r>
              <a:rPr lang="hr-HR" dirty="0" err="1"/>
              <a:t>Buzzer</a:t>
            </a:r>
            <a:r>
              <a:rPr lang="hr-HR" dirty="0"/>
              <a:t> za zvučna upozorenja</a:t>
            </a:r>
          </a:p>
          <a:p>
            <a:pPr lvl="1"/>
            <a:r>
              <a:rPr lang="hr-HR" dirty="0" err="1"/>
              <a:t>Servo</a:t>
            </a:r>
            <a:r>
              <a:rPr lang="hr-HR" dirty="0"/>
              <a:t> motor za fizički odziv</a:t>
            </a:r>
          </a:p>
          <a:p>
            <a:pPr lvl="1"/>
            <a:r>
              <a:rPr lang="hr-HR" dirty="0"/>
              <a:t>LCD ekran za prikaz informacija</a:t>
            </a:r>
            <a:endParaRPr lang="hr-HR" b="1" dirty="0"/>
          </a:p>
          <a:p>
            <a:r>
              <a:rPr lang="pl-PL" b="1" dirty="0"/>
              <a:t>Kontrolna logika:</a:t>
            </a:r>
            <a:r>
              <a:rPr lang="pl-PL" dirty="0"/>
              <a:t> Arduino Uno upravlja svim komponentama i obradom 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04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DD01-3AB2-B058-3406-82616E77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CEC2D-ABD7-9189-9243-6536E862E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547" y="1659844"/>
            <a:ext cx="8431730" cy="4937063"/>
          </a:xfrm>
        </p:spPr>
      </p:pic>
    </p:spTree>
    <p:extLst>
      <p:ext uri="{BB962C8B-B14F-4D97-AF65-F5344CB8AC3E}">
        <p14:creationId xmlns:p14="http://schemas.microsoft.com/office/powerpoint/2010/main" val="17830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A7367-219B-39B0-3B06-57E708EAA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64" y="59054"/>
            <a:ext cx="4005072" cy="6739892"/>
          </a:xfrm>
        </p:spPr>
      </p:pic>
    </p:spTree>
    <p:extLst>
      <p:ext uri="{BB962C8B-B14F-4D97-AF65-F5344CB8AC3E}">
        <p14:creationId xmlns:p14="http://schemas.microsoft.com/office/powerpoint/2010/main" val="258493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72AD-2FB3-2364-8602-332E869E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Testiranje i 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C19-9442-8E80-E871-11888634D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Točnost mjerenja:</a:t>
            </a:r>
            <a:r>
              <a:rPr lang="hr-HR" dirty="0"/>
              <a:t> Senzori precizno detektiraju udaljenosti do 2 cm.</a:t>
            </a:r>
          </a:p>
          <a:p>
            <a:r>
              <a:rPr lang="hr-HR" b="1" dirty="0"/>
              <a:t>Brzina reakcije:</a:t>
            </a:r>
            <a:r>
              <a:rPr lang="hr-HR" dirty="0"/>
              <a:t> Sustav reagira unutar 100 </a:t>
            </a:r>
            <a:r>
              <a:rPr lang="hr-HR" dirty="0" err="1"/>
              <a:t>ms</a:t>
            </a:r>
            <a:r>
              <a:rPr lang="hr-HR" dirty="0"/>
              <a:t> na promjene u udaljenosti.</a:t>
            </a:r>
          </a:p>
          <a:p>
            <a:r>
              <a:rPr lang="hr-HR" b="1" dirty="0"/>
              <a:t>Pouzdanost:</a:t>
            </a:r>
            <a:r>
              <a:rPr lang="hr-HR" dirty="0"/>
              <a:t> Sustav stabilno radi tijekom višesatnih testiranja.</a:t>
            </a:r>
          </a:p>
          <a:p>
            <a:r>
              <a:rPr lang="hr-HR" b="1" dirty="0"/>
              <a:t>Energetska učinkovitost:</a:t>
            </a:r>
            <a:r>
              <a:rPr lang="hr-HR" dirty="0"/>
              <a:t> Prosječna potrošnja manja od 150 </a:t>
            </a:r>
            <a:r>
              <a:rPr lang="hr-HR" dirty="0" err="1"/>
              <a:t>mA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5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1476-C12F-1102-E24D-FA96DA54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Buduća poboljšanja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BE9E541-51A8-017B-A2D9-77B939E13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60526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240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Parking senzori za automobile</vt:lpstr>
      <vt:lpstr>Cilj projekta</vt:lpstr>
      <vt:lpstr>Funkcionalnost i rad sustava</vt:lpstr>
      <vt:lpstr>PowerPoint Presentation</vt:lpstr>
      <vt:lpstr>Arhitektura sustava</vt:lpstr>
      <vt:lpstr>Shema</vt:lpstr>
      <vt:lpstr>PowerPoint Presentation</vt:lpstr>
      <vt:lpstr>Testiranje i rezultati</vt:lpstr>
      <vt:lpstr>Buduća poboljšanja</vt:lpstr>
      <vt:lpstr>Zaključak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 Matoić</dc:creator>
  <cp:lastModifiedBy>Karlo Matoić</cp:lastModifiedBy>
  <cp:revision>6</cp:revision>
  <dcterms:created xsi:type="dcterms:W3CDTF">2025-04-26T09:23:43Z</dcterms:created>
  <dcterms:modified xsi:type="dcterms:W3CDTF">2025-04-28T05:22:43Z</dcterms:modified>
</cp:coreProperties>
</file>