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9"/>
  </p:normalViewPr>
  <p:slideViewPr>
    <p:cSldViewPr snapToGrid="0">
      <p:cViewPr>
        <p:scale>
          <a:sx n="10" d="100"/>
          <a:sy n="10" d="100"/>
        </p:scale>
        <p:origin x="3120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36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30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10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30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72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5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5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26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93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07233-BF73-1145-A724-E52F1D829772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47969-0F99-F144-B936-CDB37E4622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04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3F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921FB7A-9265-EFEF-3D2D-76B41D6E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3"/>
          <a:stretch/>
        </p:blipFill>
        <p:spPr>
          <a:xfrm>
            <a:off x="2286000" y="2286000"/>
            <a:ext cx="9144000" cy="90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MATSUSHITA Kazuya</dc:creator>
  <cp:lastModifiedBy>MATSUSHITA Kazuya</cp:lastModifiedBy>
  <cp:revision>1</cp:revision>
  <dcterms:created xsi:type="dcterms:W3CDTF">2025-07-07T13:21:44Z</dcterms:created>
  <dcterms:modified xsi:type="dcterms:W3CDTF">2025-07-07T13:26:22Z</dcterms:modified>
</cp:coreProperties>
</file>