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5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0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61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8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2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1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06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33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67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F8FCAA1-25EA-4F81-99C1-CDD58C343FA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14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FCAA1-25EA-4F81-99C1-CDD58C343FA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54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9DC4EF-AFA9-41F0-811C-B0363F62E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FlixScrawler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8AE9C4E-9689-4E64-8E08-FAB1D88B6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Maria Kubara &amp; Kamil </a:t>
            </a:r>
            <a:r>
              <a:rPr lang="pl-PL" dirty="0" err="1"/>
              <a:t>Matuszelański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9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2C5E53-446D-4818-9367-24307164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Cheap Travels?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223D8FC-C384-4524-8002-8CE45F84B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63"/>
          <a:stretch/>
        </p:blipFill>
        <p:spPr>
          <a:xfrm>
            <a:off x="1045078" y="707475"/>
            <a:ext cx="5525677" cy="5507057"/>
          </a:xfrm>
          <a:prstGeom prst="rect">
            <a:avLst/>
          </a:prstGeom>
        </p:spPr>
      </p:pic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C0DD5501-3DFE-43F8-B2F9-8A93A5BD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Many routes</a:t>
            </a:r>
          </a:p>
          <a:p>
            <a:r>
              <a:rPr lang="en-US" dirty="0"/>
              <a:t>Low prices</a:t>
            </a:r>
          </a:p>
          <a:p>
            <a:r>
              <a:rPr lang="en-US" dirty="0"/>
              <a:t>Many special offers</a:t>
            </a:r>
          </a:p>
        </p:txBody>
      </p:sp>
    </p:spTree>
    <p:extLst>
      <p:ext uri="{BB962C8B-B14F-4D97-AF65-F5344CB8AC3E}">
        <p14:creationId xmlns:p14="http://schemas.microsoft.com/office/powerpoint/2010/main" val="402467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1EA68CA8-790A-4007-A152-DA7C9FB0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login and Define your new search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A99A2E30-4084-4E00-9B18-593915A85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74"/>
          <a:stretch/>
        </p:blipFill>
        <p:spPr>
          <a:xfrm>
            <a:off x="1450975" y="2026143"/>
            <a:ext cx="4173538" cy="3333846"/>
          </a:xfrm>
          <a:prstGeom prst="rect">
            <a:avLst/>
          </a:prstGeom>
        </p:spPr>
      </p:pic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A76A64A7-D814-477C-BC0B-1566384A5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5"/>
          <a:stretch/>
        </p:blipFill>
        <p:spPr>
          <a:xfrm>
            <a:off x="5915378" y="729586"/>
            <a:ext cx="5859817" cy="44649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raz 15">
            <a:extLst>
              <a:ext uri="{FF2B5EF4-FFF2-40B4-BE49-F238E27FC236}">
                <a16:creationId xmlns:a16="http://schemas.microsoft.com/office/drawing/2014/main" id="{71A43EAB-8A28-4308-BDFB-6E1527804B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24" t="40337" r="50000" b="27031"/>
          <a:stretch/>
        </p:blipFill>
        <p:spPr>
          <a:xfrm>
            <a:off x="6308369" y="2439269"/>
            <a:ext cx="2511539" cy="1486503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5E026108-D87D-4816-9F1A-62F10EAEE6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84" t="44219" r="7269" b="10585"/>
          <a:stretch/>
        </p:blipFill>
        <p:spPr>
          <a:xfrm>
            <a:off x="6308369" y="2628487"/>
            <a:ext cx="5176111" cy="21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9D8F4FE-F1C3-4AEF-89F7-255EB185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523" y="51930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Easily Get and export your data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835454A9-A3D0-416E-9D01-3208EE943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13" y="553802"/>
            <a:ext cx="5289198" cy="4099127"/>
          </a:xfrm>
          <a:prstGeom prst="rect">
            <a:avLst/>
          </a:prstGeo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7BB0F9C-B8F1-43C5-8366-714EDB8FF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00262" y="553802"/>
            <a:ext cx="5289198" cy="409912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8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799D9A-A4CA-4591-9D0B-4BF7A9AA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view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C2C52A-7D46-456B-8763-9360A19A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2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3D16DE-CA22-4D1D-B069-FDCA4B9E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Our teamwork for better analytic tools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B2BBB73C-AFA2-4A89-AD67-31DB055FE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772055"/>
              </p:ext>
            </p:extLst>
          </p:nvPr>
        </p:nvGraphicFramePr>
        <p:xfrm>
          <a:off x="5141913" y="814093"/>
          <a:ext cx="5913438" cy="461545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56719">
                  <a:extLst>
                    <a:ext uri="{9D8B030D-6E8A-4147-A177-3AD203B41FA5}">
                      <a16:colId xmlns:a16="http://schemas.microsoft.com/office/drawing/2014/main" val="3920204512"/>
                    </a:ext>
                  </a:extLst>
                </a:gridCol>
                <a:gridCol w="2956719">
                  <a:extLst>
                    <a:ext uri="{9D8B030D-6E8A-4147-A177-3AD203B41FA5}">
                      <a16:colId xmlns:a16="http://schemas.microsoft.com/office/drawing/2014/main" val="960659623"/>
                    </a:ext>
                  </a:extLst>
                </a:gridCol>
              </a:tblGrid>
              <a:tr h="2758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Maria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Kamil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3945571590"/>
                  </a:ext>
                </a:extLst>
              </a:tr>
              <a:tr h="2758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Draft of the written project proposal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Database outline and entity diagram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2974435665"/>
                  </a:ext>
                </a:extLst>
              </a:tr>
              <a:tr h="8064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Building the back-end of the webapp in python and preparing the base.tmp view file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Building the scrawler in python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542395364"/>
                  </a:ext>
                </a:extLst>
              </a:tr>
              <a:tr h="2758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Integrating webapp with the database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Integrating scrawler with database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2938946435"/>
                  </a:ext>
                </a:extLst>
              </a:tr>
              <a:tr h="5411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Preparing user’s views and according templates 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Preparing admin’s views and its bottle templates 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3802074315"/>
                  </a:ext>
                </a:extLst>
              </a:tr>
              <a:tr h="8064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Preparing the authentication mode (with login and logout page) and xlsx export module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Preparing SQL actions triggered by each scrawler use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2442345102"/>
                  </a:ext>
                </a:extLst>
              </a:tr>
              <a:tr h="5411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Building selects and joins used for all the user views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Preparing an SQL view and selects used in admin page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2452127944"/>
                  </a:ext>
                </a:extLst>
              </a:tr>
              <a:tr h="2758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Preparing the presentation 50%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Preparing the presentation 50%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3814511290"/>
                  </a:ext>
                </a:extLst>
              </a:tr>
              <a:tr h="5411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Explaining the purpose of a project and its general description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Explaining the code-specific features, mainly the scrapper work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1620900686"/>
                  </a:ext>
                </a:extLst>
              </a:tr>
              <a:tr h="2758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Writing the report 50%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Writing the report 50%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3281596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45762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174</Words>
  <Application>Microsoft Office PowerPoint</Application>
  <PresentationFormat>Panoramiczny</PresentationFormat>
  <Paragraphs>30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 New Roman</vt:lpstr>
      <vt:lpstr>Galeria</vt:lpstr>
      <vt:lpstr>FlixScrawler</vt:lpstr>
      <vt:lpstr>Cheap Travels?</vt:lpstr>
      <vt:lpstr>login and Define your new search </vt:lpstr>
      <vt:lpstr>Easily Get and export your data</vt:lpstr>
      <vt:lpstr>Admin view</vt:lpstr>
      <vt:lpstr>Our teamwork for better analytic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FlixScrawler</dc:title>
  <dc:creator>Maria Kubara</dc:creator>
  <cp:lastModifiedBy>Maria Kubara</cp:lastModifiedBy>
  <cp:revision>3</cp:revision>
  <dcterms:created xsi:type="dcterms:W3CDTF">2020-01-11T21:51:15Z</dcterms:created>
  <dcterms:modified xsi:type="dcterms:W3CDTF">2020-01-11T22:07:08Z</dcterms:modified>
</cp:coreProperties>
</file>