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6DD4-A742-4D44-83D7-9AD1D12F9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scenarios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395CB-E437-4641-9C0C-B7347B31D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0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23720F-C309-4172-A0ED-B80AC643271A}"/>
              </a:ext>
            </a:extLst>
          </p:cNvPr>
          <p:cNvSpPr txBox="1"/>
          <p:nvPr/>
        </p:nvSpPr>
        <p:spPr>
          <a:xfrm>
            <a:off x="870857" y="674914"/>
            <a:ext cx="1182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Rory page: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732975-9EA9-41D2-94BC-BA58E2128BB7}"/>
              </a:ext>
            </a:extLst>
          </p:cNvPr>
          <p:cNvSpPr txBox="1"/>
          <p:nvPr/>
        </p:nvSpPr>
        <p:spPr>
          <a:xfrm>
            <a:off x="1033669" y="1563757"/>
            <a:ext cx="100451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/>
              <a:t>To start a visit  user  have  to fill out required fields: valid email address, first name, last name, strong password.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en-US" sz="1600" dirty="0"/>
              <a:t>User cant start visit with invalid email address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en-US" sz="1600" dirty="0"/>
              <a:t>User have to create a strong password for the safety reason –if the password doesn’t contain  requested characteristics user can not to proceed 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en-US" sz="1600" dirty="0"/>
              <a:t>If first name/last name fields are not filled out user can not proceed to the next page</a:t>
            </a:r>
          </a:p>
          <a:p>
            <a:pPr marL="342900" indent="-342900">
              <a:buAutoNum type="arabicPeriod" startAt="2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243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5DF83C-8B37-42FF-80DA-7EFAA84DA779}"/>
              </a:ext>
            </a:extLst>
          </p:cNvPr>
          <p:cNvSpPr txBox="1"/>
          <p:nvPr/>
        </p:nvSpPr>
        <p:spPr>
          <a:xfrm>
            <a:off x="808383" y="622852"/>
            <a:ext cx="318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client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305CA-4252-467F-980F-5E90F6594E4A}"/>
              </a:ext>
            </a:extLst>
          </p:cNvPr>
          <p:cNvSpPr txBox="1"/>
          <p:nvPr/>
        </p:nvSpPr>
        <p:spPr>
          <a:xfrm>
            <a:off x="808383" y="1537252"/>
            <a:ext cx="1044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When client fill out form the website should redirect user to the welcome client page where he can see his name and read information how </a:t>
            </a:r>
            <a:r>
              <a:rPr lang="en-US" dirty="0" err="1"/>
              <a:t>rory</a:t>
            </a:r>
            <a:r>
              <a:rPr lang="en-US" dirty="0"/>
              <a:t> system works.</a:t>
            </a:r>
          </a:p>
        </p:txBody>
      </p:sp>
    </p:spTree>
    <p:extLst>
      <p:ext uri="{BB962C8B-B14F-4D97-AF65-F5344CB8AC3E}">
        <p14:creationId xmlns:p14="http://schemas.microsoft.com/office/powerpoint/2010/main" val="385005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FEC081-C4CD-4226-9300-19443D272770}"/>
              </a:ext>
            </a:extLst>
          </p:cNvPr>
          <p:cNvSpPr txBox="1"/>
          <p:nvPr/>
        </p:nvSpPr>
        <p:spPr>
          <a:xfrm>
            <a:off x="1113183" y="702365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FB18D-1D3E-41D5-8A21-208FC0072951}"/>
              </a:ext>
            </a:extLst>
          </p:cNvPr>
          <p:cNvSpPr txBox="1"/>
          <p:nvPr/>
        </p:nvSpPr>
        <p:spPr>
          <a:xfrm>
            <a:off x="1113183" y="1584297"/>
            <a:ext cx="104294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/>
              <a:t>Based on selected gender user will be redirected to the different pages: if user select gender “male” client will be notified with the message “Unfortunately, our prescription treatment for vaginal dryness is only available to women”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/>
              <a:t>Once client click button “got it” he will be redirected to the main Ro page where he can select propriate program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/>
              <a:t>If client identified himself as female user should fill out form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/>
              <a:t>If user is under age 40 there will be a notification: “Treatment is not available to people under 40 ”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/>
              <a:t>User cant leave fields on this form empty: it should be all filled in order to proceed to the next page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5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E58C2F-063F-42D0-84D2-4D04FD7DA7F9}"/>
              </a:ext>
            </a:extLst>
          </p:cNvPr>
          <p:cNvSpPr txBox="1"/>
          <p:nvPr/>
        </p:nvSpPr>
        <p:spPr>
          <a:xfrm>
            <a:off x="927652" y="1325217"/>
            <a:ext cx="10310191" cy="419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On this page user have an option to set up an </a:t>
            </a:r>
            <a:r>
              <a:rPr lang="en-US" dirty="0" err="1"/>
              <a:t>sms</a:t>
            </a:r>
            <a:r>
              <a:rPr lang="en-US" dirty="0"/>
              <a:t> alert or to skip it</a:t>
            </a:r>
          </a:p>
          <a:p>
            <a:pPr>
              <a:lnSpc>
                <a:spcPct val="150000"/>
              </a:lnSpc>
            </a:pPr>
            <a:r>
              <a:rPr lang="en-US" dirty="0"/>
              <a:t>When user skips the </a:t>
            </a:r>
            <a:r>
              <a:rPr lang="en-US" dirty="0" err="1"/>
              <a:t>sms</a:t>
            </a:r>
            <a:r>
              <a:rPr lang="en-US" dirty="0"/>
              <a:t> alert he will be redirected to the medical questions section</a:t>
            </a:r>
          </a:p>
          <a:p>
            <a:pPr>
              <a:lnSpc>
                <a:spcPct val="150000"/>
              </a:lnSpc>
            </a:pPr>
            <a:r>
              <a:rPr lang="en-US" dirty="0"/>
              <a:t>There is no options to skip medical questions: it have to be answered in order to complete the virtual visit (other way button “NEXT” will be disabled”</a:t>
            </a:r>
          </a:p>
          <a:p>
            <a:pPr>
              <a:lnSpc>
                <a:spcPct val="150000"/>
              </a:lnSpc>
            </a:pPr>
            <a:r>
              <a:rPr lang="en-US" dirty="0"/>
              <a:t>Once user answered questions he will get recommendation  to take a treatment</a:t>
            </a:r>
          </a:p>
          <a:p>
            <a:pPr>
              <a:lnSpc>
                <a:spcPct val="150000"/>
              </a:lnSpc>
            </a:pPr>
            <a:r>
              <a:rPr lang="en-US" dirty="0"/>
              <a:t>If user make  a  decision to go with a treatment he will be asked to provide a valid  photo id/upload personal photo or it will be taken from the PC camera.</a:t>
            </a:r>
          </a:p>
          <a:p>
            <a:pPr>
              <a:lnSpc>
                <a:spcPct val="150000"/>
              </a:lnSpc>
            </a:pPr>
            <a:r>
              <a:rPr lang="en-US" dirty="0"/>
              <a:t>After that you will be asked to make a photo of your id or you can skip it</a:t>
            </a:r>
          </a:p>
          <a:p>
            <a:pPr>
              <a:lnSpc>
                <a:spcPct val="150000"/>
              </a:lnSpc>
            </a:pPr>
            <a:r>
              <a:rPr lang="en-US" dirty="0"/>
              <a:t>When user complete that section he will receive a summary of the virtual visit</a:t>
            </a:r>
          </a:p>
          <a:p>
            <a:pPr>
              <a:lnSpc>
                <a:spcPct val="150000"/>
              </a:lnSpc>
            </a:pPr>
            <a:r>
              <a:rPr lang="en-US" dirty="0"/>
              <a:t>User have to provide a shipping address to receive treatment </a:t>
            </a:r>
          </a:p>
        </p:txBody>
      </p:sp>
    </p:spTree>
    <p:extLst>
      <p:ext uri="{BB962C8B-B14F-4D97-AF65-F5344CB8AC3E}">
        <p14:creationId xmlns:p14="http://schemas.microsoft.com/office/powerpoint/2010/main" val="3705212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50</TotalTime>
  <Words>391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Impact</vt:lpstr>
      <vt:lpstr>Main Event</vt:lpstr>
      <vt:lpstr>Test scenarios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scenarios</dc:title>
  <dc:creator>itwibex@outlook.com</dc:creator>
  <cp:lastModifiedBy>itwibex@outlook.com</cp:lastModifiedBy>
  <cp:revision>6</cp:revision>
  <dcterms:created xsi:type="dcterms:W3CDTF">2019-10-17T02:00:12Z</dcterms:created>
  <dcterms:modified xsi:type="dcterms:W3CDTF">2019-10-17T02:50:23Z</dcterms:modified>
</cp:coreProperties>
</file>