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4"/>
  </p:notesMasterIdLst>
  <p:sldIdLst>
    <p:sldId id="307" r:id="rId3"/>
    <p:sldId id="308" r:id="rId4"/>
    <p:sldId id="258" r:id="rId5"/>
    <p:sldId id="326" r:id="rId6"/>
    <p:sldId id="327" r:id="rId7"/>
    <p:sldId id="267" r:id="rId8"/>
    <p:sldId id="328" r:id="rId9"/>
    <p:sldId id="322" r:id="rId10"/>
    <p:sldId id="323" r:id="rId11"/>
    <p:sldId id="325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7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65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11/28/2018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28,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practic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381000"/>
            <a:ext cx="9144000" cy="57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 dirty="0" smtClean="0"/>
          </a:p>
          <a:p>
            <a:pPr algn="ctr">
              <a:defRPr/>
            </a:pPr>
            <a:r>
              <a:rPr lang="en-US" sz="4000" b="1" i="1" dirty="0" smtClean="0">
                <a:solidFill>
                  <a:srgbClr val="002060"/>
                </a:solidFill>
              </a:rPr>
              <a:t>SHOP HOP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  <p:pic>
        <p:nvPicPr>
          <p:cNvPr id="14338" name="Picture 2" descr="My Sto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1295400"/>
            <a:ext cx="7162800" cy="1476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8093752"/>
      </p:ext>
    </p:extLst>
  </p:cSld>
  <p:clrMapOvr>
    <a:masterClrMapping/>
  </p:clrMapOvr>
  <p:transition spd="med"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</a:t>
            </a:r>
            <a:r>
              <a:rPr lang="en-US" dirty="0"/>
              <a:t>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965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xmlns="" val="3439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i="1" dirty="0" smtClean="0">
                <a:solidFill>
                  <a:schemeClr val="tx1"/>
                </a:solidFill>
              </a:rPr>
              <a:t>Bilwa </a:t>
            </a:r>
            <a:r>
              <a:rPr lang="en-IN" i="1" dirty="0" err="1" smtClean="0">
                <a:solidFill>
                  <a:schemeClr val="tx1"/>
                </a:solidFill>
              </a:rPr>
              <a:t>Pelapkar</a:t>
            </a:r>
            <a:endParaRPr lang="en-IN" i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i="1" dirty="0" err="1" smtClean="0">
                <a:solidFill>
                  <a:schemeClr val="tx1"/>
                </a:solidFill>
              </a:rPr>
              <a:t>Bineet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Jaiswal</a:t>
            </a:r>
            <a:endParaRPr lang="en-IN" i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i="1" dirty="0" smtClean="0">
                <a:solidFill>
                  <a:schemeClr val="tx1"/>
                </a:solidFill>
              </a:rPr>
              <a:t>Chinmayee Khadapkar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i="1" dirty="0" err="1" smtClean="0">
                <a:solidFill>
                  <a:schemeClr val="tx1"/>
                </a:solidFill>
              </a:rPr>
              <a:t>Kavita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Maurya</a:t>
            </a:r>
            <a:endParaRPr lang="en-IN" i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i="1" dirty="0" err="1" smtClean="0">
                <a:solidFill>
                  <a:schemeClr val="tx1"/>
                </a:solidFill>
              </a:rPr>
              <a:t>Rajib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err="1" smtClean="0">
                <a:solidFill>
                  <a:schemeClr val="tx1"/>
                </a:solidFill>
              </a:rPr>
              <a:t>Ghosh</a:t>
            </a:r>
            <a:endParaRPr lang="en-IN" i="1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xmlns="" val="274912929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This project is about an e-commerce </a:t>
            </a:r>
            <a:r>
              <a:rPr lang="en-US" sz="2000" dirty="0" smtClean="0">
                <a:solidFill>
                  <a:schemeClr val="tx1"/>
                </a:solidFill>
              </a:rPr>
              <a:t>website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Website allows user to view products and allows them to purchase it if interested.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It’s a shopping site which is designed for shopping of women clothing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They can save their time and shop from where ever and when ever they need.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Application link is: 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http://www.automationpractice.com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xmlns="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 smtClean="0"/>
              <a:t>USE CASE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199"/>
            <a:ext cx="79248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3216087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skerville Old Face" pitchFamily="18" charset="0"/>
              </a:rPr>
              <a:t>TEST CASES</a:t>
            </a:r>
            <a:br>
              <a:rPr lang="en-US" dirty="0">
                <a:latin typeface="Baskerville Old Face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link for test cases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0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2779"/>
            <a:ext cx="50292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59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706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xmlns="" val="2282469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137</Words>
  <Application>Microsoft Office PowerPoint</Application>
  <PresentationFormat>On-screen Show (4:3)</PresentationFormat>
  <Paragraphs>41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Executive</vt:lpstr>
      <vt:lpstr>Office Theme</vt:lpstr>
      <vt:lpstr>Slide 1</vt:lpstr>
      <vt:lpstr>TEAM MEMBERS</vt:lpstr>
      <vt:lpstr>OVERVIEW OF THE PROJECT</vt:lpstr>
      <vt:lpstr>USE CASE</vt:lpstr>
      <vt:lpstr>TEST CASES </vt:lpstr>
      <vt:lpstr>DFDR</vt:lpstr>
      <vt:lpstr>Defects Found…</vt:lpstr>
      <vt:lpstr>Test Case Adequacy :</vt:lpstr>
      <vt:lpstr>Test Case Effectiveness:</vt:lpstr>
      <vt:lpstr>Traceability Matrix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Asus</cp:lastModifiedBy>
  <cp:revision>140</cp:revision>
  <dcterms:created xsi:type="dcterms:W3CDTF">2015-08-27T08:52:20Z</dcterms:created>
  <dcterms:modified xsi:type="dcterms:W3CDTF">2018-11-27T19:03:08Z</dcterms:modified>
</cp:coreProperties>
</file>