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6"/>
  </p:notesMasterIdLst>
  <p:sldIdLst>
    <p:sldId id="307" r:id="rId3"/>
    <p:sldId id="308" r:id="rId4"/>
    <p:sldId id="258" r:id="rId5"/>
    <p:sldId id="330" r:id="rId6"/>
    <p:sldId id="331" r:id="rId7"/>
    <p:sldId id="332" r:id="rId8"/>
    <p:sldId id="333" r:id="rId9"/>
    <p:sldId id="326" r:id="rId10"/>
    <p:sldId id="334" r:id="rId11"/>
    <p:sldId id="327" r:id="rId12"/>
    <p:sldId id="328" r:id="rId13"/>
    <p:sldId id="329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111" d="100"/>
          <a:sy n="111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November 29,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utomationpractice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457200"/>
            <a:ext cx="9144000" cy="5715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Bell MT" pitchFamily="18" charset="0"/>
                <a:ea typeface="Batang" pitchFamily="18" charset="-127"/>
              </a:rPr>
              <a:t>E-Commerce Website Testing</a:t>
            </a:r>
            <a:endParaRPr lang="en-US" sz="4800" b="1" dirty="0">
              <a:solidFill>
                <a:schemeClr val="bg1"/>
              </a:solidFill>
              <a:latin typeface="Bell MT" pitchFamily="18" charset="0"/>
              <a:ea typeface="Batang" pitchFamily="18" charset="-127"/>
            </a:endParaRP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TEST CASES</a:t>
            </a:r>
            <a:r>
              <a:rPr lang="en-US" dirty="0">
                <a:latin typeface="Baskerville Old Face" pitchFamily="18" charset="0"/>
              </a:rPr>
              <a:t/>
            </a:r>
            <a:br>
              <a:rPr lang="en-US" dirty="0">
                <a:latin typeface="Baskerville Old Face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Test Cases are divided into: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Use case		: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Intersystem		: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Security		: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State Transition	: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Functional		: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Cause and effect	: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This is the link for viewing test cases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 algn="ctr">
              <a:buNone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Defects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Found: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This is the link for viewing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the defect report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CONCLUSION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Found moderate number of defects in coding which can re-solved in minimal time span.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39 test cases were made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18 defects are found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website could be more better if multiple payment options like pay by debit card , credit card, cash on delivery, etc. were provided.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71023" y="2967335"/>
            <a:ext cx="60019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radley Hand ITC" pitchFamily="66" charset="0"/>
              </a:rPr>
              <a:t>Thank You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TEAM MEMBERS</a:t>
            </a:r>
            <a:endParaRPr lang="en-IN" sz="3600" b="1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Bilwa Pelapkar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Bineet Jaiswal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Chinmayee Khadapkar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Kavita Maurya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Rajib Ghosh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This project is about an e-commerce clothing website.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Website allows user to view products and allows them to purchase it if interested.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It’s a shopping site which is designed for shopping of women clothing.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3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3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3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The Application link is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http://www.automationpractice.com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00400" y="624840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248400" cy="316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LOGIN PAGE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5980" y="64008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6" r="48870" b="3598"/>
          <a:stretch/>
        </p:blipFill>
        <p:spPr bwMode="auto">
          <a:xfrm>
            <a:off x="304800" y="1447800"/>
            <a:ext cx="2895600" cy="434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154" y="1447800"/>
            <a:ext cx="5562600" cy="434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867400"/>
            <a:ext cx="25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Registers through email and fills the details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1154" y="5995559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My Account page after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2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Product Description page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402526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21" y="914401"/>
            <a:ext cx="725537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24852" y="4648200"/>
            <a:ext cx="58017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This page shows details of the product you have selected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Size and quantity can be selected here.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User can write a review for the product or can share it.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If user likes it , add to cart option is provided.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Shopping Cart Page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6"/>
          <a:stretch/>
        </p:blipFill>
        <p:spPr bwMode="auto">
          <a:xfrm>
            <a:off x="609600" y="1016950"/>
            <a:ext cx="7961118" cy="401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3619" y="5029200"/>
            <a:ext cx="6781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This page views the products in the cart.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User can Increase/Decrease the quantity of the product.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After this User can go ahead for payment.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ORDER DETAILS PAGE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0" t="9823" r="28909" b="7261"/>
          <a:stretch/>
        </p:blipFill>
        <p:spPr bwMode="auto">
          <a:xfrm>
            <a:off x="4724400" y="1142999"/>
            <a:ext cx="4267200" cy="443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43" b="22519"/>
          <a:stretch/>
        </p:blipFill>
        <p:spPr bwMode="auto">
          <a:xfrm>
            <a:off x="0" y="1143000"/>
            <a:ext cx="4572000" cy="443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606" y="5632707"/>
            <a:ext cx="4099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Page where user can download the bill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Details also can be viewed here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2113" y="5726584"/>
            <a:ext cx="3671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Bill is generated in PDF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53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USE CASE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8" y="158847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46027" y="4598376"/>
            <a:ext cx="2324100" cy="4528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 Shipping Details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966387" y="5750609"/>
            <a:ext cx="2209800" cy="4220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Remove product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2401491" y="5051180"/>
            <a:ext cx="1996178" cy="46892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Modify Details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2061796" y="4381500"/>
            <a:ext cx="1934308" cy="4432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Product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04950" y="990957"/>
            <a:ext cx="1466850" cy="4953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317947" y="1669355"/>
            <a:ext cx="2016419" cy="3692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Product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2754923" y="2895600"/>
            <a:ext cx="2253762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Product To Wishlist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2781300" y="2224454"/>
            <a:ext cx="1905000" cy="4227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Cancel Order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1254369" y="3582866"/>
            <a:ext cx="2253762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For Product</a:t>
            </a:r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457200" y="1847850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229600" y="1714500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8005299" y="4625669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39969" y="4381500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5" idx="4"/>
          </p:cNvCxnSpPr>
          <p:nvPr/>
        </p:nvCxnSpPr>
        <p:spPr>
          <a:xfrm>
            <a:off x="685800" y="2305050"/>
            <a:ext cx="0" cy="45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" y="249115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85800" y="2757854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7200" y="2757854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4431" y="4838700"/>
            <a:ext cx="0" cy="45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39969" y="492369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74431" y="5234353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45831" y="5237284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229600" y="2624504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87069" y="5511513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469922" y="2624504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8238744" y="5511513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29600" y="2316773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970664" y="5234353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458200" y="2171700"/>
            <a:ext cx="0" cy="45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15669" y="5077165"/>
            <a:ext cx="0" cy="45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</p:cNvCxnSpPr>
          <p:nvPr/>
        </p:nvCxnSpPr>
        <p:spPr>
          <a:xfrm flipH="1">
            <a:off x="977412" y="1238607"/>
            <a:ext cx="527538" cy="84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</p:cNvCxnSpPr>
          <p:nvPr/>
        </p:nvCxnSpPr>
        <p:spPr>
          <a:xfrm flipH="1">
            <a:off x="1003501" y="1853980"/>
            <a:ext cx="1314446" cy="46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2"/>
          </p:cNvCxnSpPr>
          <p:nvPr/>
        </p:nvCxnSpPr>
        <p:spPr>
          <a:xfrm flipH="1" flipV="1">
            <a:off x="1066800" y="2305050"/>
            <a:ext cx="1714500" cy="130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</p:cNvCxnSpPr>
          <p:nvPr/>
        </p:nvCxnSpPr>
        <p:spPr>
          <a:xfrm flipH="1" flipV="1">
            <a:off x="990600" y="2398102"/>
            <a:ext cx="1764323" cy="72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1"/>
          </p:cNvCxnSpPr>
          <p:nvPr/>
        </p:nvCxnSpPr>
        <p:spPr>
          <a:xfrm flipH="1" flipV="1">
            <a:off x="977412" y="2647218"/>
            <a:ext cx="607013" cy="100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2"/>
            <a:endCxn id="18" idx="6"/>
          </p:cNvCxnSpPr>
          <p:nvPr/>
        </p:nvCxnSpPr>
        <p:spPr>
          <a:xfrm flipH="1">
            <a:off x="797169" y="4603139"/>
            <a:ext cx="1264627" cy="6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2"/>
          </p:cNvCxnSpPr>
          <p:nvPr/>
        </p:nvCxnSpPr>
        <p:spPr>
          <a:xfrm flipH="1" flipV="1">
            <a:off x="867465" y="4724400"/>
            <a:ext cx="1534026" cy="56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5"/>
          </p:cNvCxnSpPr>
          <p:nvPr/>
        </p:nvCxnSpPr>
        <p:spPr>
          <a:xfrm flipH="1" flipV="1">
            <a:off x="730214" y="4771745"/>
            <a:ext cx="1327187" cy="115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6"/>
            <a:endCxn id="17" idx="2"/>
          </p:cNvCxnSpPr>
          <p:nvPr/>
        </p:nvCxnSpPr>
        <p:spPr>
          <a:xfrm>
            <a:off x="7170127" y="4824778"/>
            <a:ext cx="835172" cy="2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400956" y="3582866"/>
            <a:ext cx="3057244" cy="531202"/>
          </a:xfrm>
          <a:prstGeom prst="ellipse">
            <a:avLst/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Validate Customer Account Detail</a:t>
            </a:r>
            <a:endParaRPr lang="en-US" sz="1600" dirty="0"/>
          </a:p>
        </p:txBody>
      </p:sp>
      <p:cxnSp>
        <p:nvCxnSpPr>
          <p:cNvPr id="65" name="Straight Connector 64"/>
          <p:cNvCxnSpPr>
            <a:stCxn id="16" idx="3"/>
            <a:endCxn id="63" idx="0"/>
          </p:cNvCxnSpPr>
          <p:nvPr/>
        </p:nvCxnSpPr>
        <p:spPr>
          <a:xfrm flipH="1">
            <a:off x="6929578" y="2104745"/>
            <a:ext cx="1366977" cy="1478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791199" y="1637283"/>
            <a:ext cx="2353407" cy="467462"/>
          </a:xfrm>
          <a:prstGeom prst="ellipse">
            <a:avLst/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Availability</a:t>
            </a:r>
            <a:endParaRPr lang="en-US" sz="1600" dirty="0"/>
          </a:p>
        </p:txBody>
      </p:sp>
      <p:sp>
        <p:nvSpPr>
          <p:cNvPr id="81" name="Oval 80"/>
          <p:cNvSpPr/>
          <p:nvPr/>
        </p:nvSpPr>
        <p:spPr>
          <a:xfrm>
            <a:off x="5254871" y="953251"/>
            <a:ext cx="2740268" cy="522289"/>
          </a:xfrm>
          <a:prstGeom prst="ellipse">
            <a:avLst/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Customer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14" idx="6"/>
            <a:endCxn id="63" idx="2"/>
          </p:cNvCxnSpPr>
          <p:nvPr/>
        </p:nvCxnSpPr>
        <p:spPr>
          <a:xfrm>
            <a:off x="3508131" y="3811466"/>
            <a:ext cx="1892825" cy="3700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6"/>
            <a:endCxn id="80" idx="2"/>
          </p:cNvCxnSpPr>
          <p:nvPr/>
        </p:nvCxnSpPr>
        <p:spPr>
          <a:xfrm>
            <a:off x="4334366" y="1853980"/>
            <a:ext cx="1456833" cy="1703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" idx="6"/>
            <a:endCxn id="81" idx="2"/>
          </p:cNvCxnSpPr>
          <p:nvPr/>
        </p:nvCxnSpPr>
        <p:spPr>
          <a:xfrm flipV="1">
            <a:off x="2971800" y="1214396"/>
            <a:ext cx="2283071" cy="2421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932749" y="132165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&lt;&lt;include&gt;&gt;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4677263" y="2019304"/>
            <a:ext cx="11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&lt;&lt;extend&gt;&gt;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3859701" y="392940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&lt;&lt;include&gt;&gt;</a:t>
            </a:r>
            <a:endParaRPr lang="en-US" sz="1400" dirty="0"/>
          </a:p>
        </p:txBody>
      </p:sp>
      <p:sp>
        <p:nvSpPr>
          <p:cNvPr id="100" name="Oval 99"/>
          <p:cNvSpPr/>
          <p:nvPr/>
        </p:nvSpPr>
        <p:spPr>
          <a:xfrm>
            <a:off x="4846027" y="5860803"/>
            <a:ext cx="2324100" cy="4528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Track order</a:t>
            </a:r>
            <a:endParaRPr lang="en-US" sz="1600" dirty="0"/>
          </a:p>
        </p:txBody>
      </p:sp>
      <p:cxnSp>
        <p:nvCxnSpPr>
          <p:cNvPr id="101" name="Straight Arrow Connector 100"/>
          <p:cNvCxnSpPr>
            <a:stCxn id="6" idx="4"/>
          </p:cNvCxnSpPr>
          <p:nvPr/>
        </p:nvCxnSpPr>
        <p:spPr>
          <a:xfrm>
            <a:off x="6008077" y="5051180"/>
            <a:ext cx="0" cy="81255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56190" y="5303568"/>
            <a:ext cx="11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&lt;&lt;extend&gt;&gt;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41946" y="32724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8848" y="574526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359407" y="3124200"/>
            <a:ext cx="187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 Gateway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500175" y="5910490"/>
            <a:ext cx="16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REQUIREMENT TRACEABILITY MATRIX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02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</TotalTime>
  <Words>337</Words>
  <Application>Microsoft Office PowerPoint</Application>
  <PresentationFormat>On-screen Show (4:3)</PresentationFormat>
  <Paragraphs>95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Executive</vt:lpstr>
      <vt:lpstr>Office Theme</vt:lpstr>
      <vt:lpstr>PowerPoint Presentation</vt:lpstr>
      <vt:lpstr>TEAM MEMBERS</vt:lpstr>
      <vt:lpstr>OVERVIEW OF THE PROJECT</vt:lpstr>
      <vt:lpstr>LOGIN PAGE</vt:lpstr>
      <vt:lpstr>Product Description page</vt:lpstr>
      <vt:lpstr>Shopping Cart Page</vt:lpstr>
      <vt:lpstr>ORDER DETAILS PAGE</vt:lpstr>
      <vt:lpstr>USE CASE</vt:lpstr>
      <vt:lpstr>REQUIREMENT TRACEABILITY MATRIX</vt:lpstr>
      <vt:lpstr>TEST CASES </vt:lpstr>
      <vt:lpstr>Defects Found: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IG, hwdlab1B</cp:lastModifiedBy>
  <cp:revision>187</cp:revision>
  <dcterms:created xsi:type="dcterms:W3CDTF">2015-08-27T08:52:20Z</dcterms:created>
  <dcterms:modified xsi:type="dcterms:W3CDTF">2018-11-29T12:33:05Z</dcterms:modified>
</cp:coreProperties>
</file>