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6"/>
  </p:notesMasterIdLst>
  <p:sldIdLst>
    <p:sldId id="307" r:id="rId3"/>
    <p:sldId id="308" r:id="rId4"/>
    <p:sldId id="258" r:id="rId5"/>
    <p:sldId id="330" r:id="rId6"/>
    <p:sldId id="334" r:id="rId7"/>
    <p:sldId id="331" r:id="rId8"/>
    <p:sldId id="332" r:id="rId9"/>
    <p:sldId id="333" r:id="rId10"/>
    <p:sldId id="326" r:id="rId11"/>
    <p:sldId id="327" r:id="rId12"/>
    <p:sldId id="328" r:id="rId13"/>
    <p:sldId id="329" r:id="rId14"/>
    <p:sldId id="31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>
      <p:cViewPr varScale="1">
        <p:scale>
          <a:sx n="111" d="100"/>
          <a:sy n="111" d="100"/>
        </p:scale>
        <p:origin x="-164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A5324-1691-432E-9B96-DD7ECF3FE52F}" type="datetimeFigureOut">
              <a:rPr lang="en-US" smtClean="0"/>
              <a:t>11/27/2018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CEDEF-2737-46F8-AF36-888F22E9CA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6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4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792288" y="428625"/>
            <a:ext cx="5048250" cy="37861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0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571625" y="428625"/>
            <a:ext cx="4572000" cy="3429000"/>
          </a:xfrm>
        </p:spPr>
      </p:sp>
      <p:sp>
        <p:nvSpPr>
          <p:cNvPr id="5" name="Notes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94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9F14-C511-417B-A9FD-D24FC59BDCAC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BCBAB-C02B-4274-A7B8-550998EC6408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A2D8-4097-488C-8F22-5B6BC7F8F25F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DF8C06-BECE-4604-993D-3EA24CE77146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6200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21D25-0A0E-4CEF-B8EC-06AAD4D88D67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0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CFFB93-16C9-4092-B2E8-8524430274D9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D1537B-F5F1-4193-B349-40CCA73A30F7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09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96D8EE-0A5C-4A16-B50B-139E7C35F60D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4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D0A75-0C51-4FAB-9A77-D3D5A22B9FD2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625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066677-F6DB-4D65-B38F-6102DEE5773C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2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E864DCF-8937-41AF-9397-C604AFA04C04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4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948-EF4E-487D-A973-F020DFB0C13D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957F01-0396-45A9-B9E5-3EF821B91B6C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5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031CF0A-EE07-4DC7-B646-E46D5CF42549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44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CEAED0-EDD4-47F0-8B83-A0BFAC7192C5}" type="datetime1">
              <a:rPr lang="en-US" smtClean="0">
                <a:solidFill>
                  <a:prstClr val="black"/>
                </a:solidFill>
              </a:rPr>
              <a:pPr/>
              <a:t>11/27/2018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9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2192-DBA8-43EE-99A4-050572532554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CC562-935D-439C-A9D0-99D4A236FD23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59BC-0EB8-42E7-A3E5-26D3D51497DF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1F1A-BFC5-405E-A04F-D0A8DD753E51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4B6A5-54F2-4F05-9229-C065F0C5A5E7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801CD-400D-4959-9D90-8FBA5EEFE16D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0644-5C5C-4C15-8677-274220AE684D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IGATE Sensitive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A46F6BC-7E90-4C48-A62D-F06457316283}" type="datetime1">
              <a:rPr lang="en-US" smtClean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IGATE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8228B8A-B7F7-4AE1-9522-DFDE1528AC7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1266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20"/>
          <p:cNvSpPr txBox="1">
            <a:spLocks noChangeArrowheads="1"/>
          </p:cNvSpPr>
          <p:nvPr/>
        </p:nvSpPr>
        <p:spPr>
          <a:xfrm>
            <a:off x="285720" y="6597581"/>
            <a:ext cx="1219200" cy="228600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fld id="{634B1AA2-1421-4123-B46B-C773544C4A12}" type="datetime4">
              <a:rPr lang="en-US" sz="8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>
                <a:defRPr/>
              </a:pPr>
              <a:t>November 27, 2018</a:t>
            </a:fld>
            <a:endParaRPr lang="en-US" sz="800" dirty="0">
              <a:solidFill>
                <a:prstClr val="white">
                  <a:lumMod val="50000"/>
                </a:prst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1234" y="6597581"/>
            <a:ext cx="14318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8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Proprietary and Confidential 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gray">
          <a:xfrm>
            <a:off x="2750256" y="6631701"/>
            <a:ext cx="237244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 </a:t>
            </a:r>
            <a:fld id="{F47D9766-21FB-48EB-955B-1DFC7B4C9F61}" type="slidenum">
              <a:rPr lang="en-US" sz="90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pPr algn="ctr" eaLnBrk="0" hangingPunct="0"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Candara" panose="020E0502030303020204" pitchFamily="34" charset="0"/>
              </a:rPr>
              <a:t> </a:t>
            </a:r>
            <a:r>
              <a:rPr lang="en-US" sz="800" dirty="0">
                <a:solidFill>
                  <a:srgbClr val="1F497D"/>
                </a:solidFill>
                <a:latin typeface="Arial" pitchFamily="34" charset="0"/>
                <a:ea typeface="ＭＳ Ｐゴシック"/>
                <a:cs typeface="Arial" pitchFamily="34" charset="0"/>
              </a:rPr>
              <a:t>-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260144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9678" y="6583076"/>
            <a:ext cx="0" cy="2314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81000" y="6610350"/>
            <a:ext cx="68389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2" descr="D:\Temlates\Capgemini_logo_pm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6321425"/>
            <a:ext cx="16684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reeform 4"/>
          <p:cNvSpPr>
            <a:spLocks/>
          </p:cNvSpPr>
          <p:nvPr userDrawn="1">
            <p:custDataLst>
              <p:tags r:id="rId13"/>
            </p:custDataLst>
          </p:nvPr>
        </p:nvSpPr>
        <p:spPr bwMode="auto">
          <a:xfrm>
            <a:off x="0" y="511175"/>
            <a:ext cx="9144000" cy="67151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rgbClr val="00B0F0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>
              <a:defRPr/>
            </a:pPr>
            <a:endParaRPr lang="fr-FR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7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800" b="1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chemeClr val="bg1">
              <a:lumMod val="50000"/>
            </a:schemeClr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utomationpractice.com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428714"/>
            <a:ext cx="9144000" cy="5715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Bell MT" pitchFamily="18" charset="0"/>
                <a:ea typeface="Batang" pitchFamily="18" charset="-127"/>
              </a:rPr>
              <a:t>E-Commerce Website Testing</a:t>
            </a:r>
            <a:endParaRPr lang="en-US" sz="4800" b="1" dirty="0">
              <a:solidFill>
                <a:schemeClr val="bg1"/>
              </a:solidFill>
              <a:latin typeface="Bell MT" pitchFamily="18" charset="0"/>
              <a:ea typeface="Batang" pitchFamily="18" charset="-127"/>
            </a:endParaRPr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65725"/>
            <a:ext cx="9144000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10313"/>
            <a:ext cx="9144000" cy="547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18" name="TextBox 11"/>
          <p:cNvSpPr txBox="1">
            <a:spLocks noChangeArrowheads="1"/>
          </p:cNvSpPr>
          <p:nvPr/>
        </p:nvSpPr>
        <p:spPr bwMode="auto">
          <a:xfrm>
            <a:off x="6770688" y="5240338"/>
            <a:ext cx="17970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900" dirty="0">
                <a:solidFill>
                  <a:schemeClr val="bg1"/>
                </a:solidFill>
                <a:latin typeface="Candara" pitchFamily="34" charset="0"/>
              </a:rPr>
              <a:t>IGATE is now a part of Capgemini</a:t>
            </a:r>
          </a:p>
        </p:txBody>
      </p:sp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246813"/>
            <a:ext cx="2163762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541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332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921375"/>
            <a:ext cx="216376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05200" y="6096001"/>
            <a:ext cx="1600200" cy="365125"/>
          </a:xfrm>
        </p:spPr>
        <p:txBody>
          <a:bodyPr/>
          <a:lstStyle/>
          <a:p>
            <a:r>
              <a:rPr lang="en-US" dirty="0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428809375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>
                <a:solidFill>
                  <a:schemeClr val="accent4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TEST CASES</a:t>
            </a:r>
            <a:r>
              <a:rPr lang="en-US" dirty="0">
                <a:latin typeface="Baskerville Old Face" pitchFamily="18" charset="0"/>
              </a:rPr>
              <a:t/>
            </a:r>
            <a:br>
              <a:rPr lang="en-US" dirty="0">
                <a:latin typeface="Baskerville Old Face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Test Cases are divided into:</a:t>
            </a: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Use case</a:t>
            </a: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Intersystem</a:t>
            </a: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Security</a:t>
            </a: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State Transition</a:t>
            </a: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Functional</a:t>
            </a:r>
          </a:p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Cause and effect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This 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is the link for 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viewing test 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cases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0" indent="0" algn="ctr">
              <a:buNone/>
            </a:pP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05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Defects 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Found: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This is the link for viewing 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the defect report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4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CONCLUSION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moderate number of defects which can solved in 7-8 days.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0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71023" y="2967335"/>
            <a:ext cx="60019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radley Hand ITC" pitchFamily="66" charset="0"/>
              </a:rPr>
              <a:t>Thank You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34396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TEAM MEMBERS</a:t>
            </a:r>
            <a:endParaRPr lang="en-IN" b="1" dirty="0">
              <a:solidFill>
                <a:schemeClr val="accent4">
                  <a:lumMod val="75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Bilwa Pelapkar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Bineet Jaiswal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Chinmayee Khadapkar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Kavita Maurya</a:t>
            </a:r>
          </a:p>
          <a:p>
            <a:pPr>
              <a:lnSpc>
                <a:spcPct val="200000"/>
              </a:lnSpc>
              <a:buFont typeface="Courier New" pitchFamily="49" charset="0"/>
              <a:buChar char="o"/>
            </a:pP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Rajib Ghosh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11187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274912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OVERVIEW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This project is about an e-commerce clothing website.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Website allows user to view products and allows them to purchase it if interested.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It’s a shopping site which is designed for shopping of women clothing.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The </a:t>
            </a:r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</a:rPr>
              <a:t>Application link is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 </a:t>
            </a:r>
            <a:r>
              <a:rPr lang="en-US" sz="2000" dirty="0" smtClean="0">
                <a:solidFill>
                  <a:schemeClr val="tx1"/>
                </a:solidFill>
                <a:hlinkClick r:id="rId2"/>
              </a:rPr>
              <a:t>http://www.automationpractice.com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8B8A-B7F7-4AE1-9522-DFDE1528AC71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857500" y="6148969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227746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LOGIN PAGE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5980" y="64008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6" r="48870" b="3598"/>
          <a:stretch/>
        </p:blipFill>
        <p:spPr bwMode="auto">
          <a:xfrm>
            <a:off x="304800" y="1447800"/>
            <a:ext cx="2895600" cy="4343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154" y="1447800"/>
            <a:ext cx="5562600" cy="4343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867400"/>
            <a:ext cx="25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Registers through email and fills the details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91154" y="5995559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My Account page after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2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11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02640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6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ORDER PRODUCT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6"/>
          <a:stretch/>
        </p:blipFill>
        <p:spPr bwMode="auto">
          <a:xfrm>
            <a:off x="304799" y="1524000"/>
            <a:ext cx="8534399" cy="461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71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ORDER DETAILS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0" t="9823" r="28909" b="7261"/>
          <a:stretch/>
        </p:blipFill>
        <p:spPr bwMode="auto">
          <a:xfrm>
            <a:off x="4648200" y="1286854"/>
            <a:ext cx="4114800" cy="4439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43" b="22519"/>
          <a:stretch/>
        </p:blipFill>
        <p:spPr bwMode="auto">
          <a:xfrm>
            <a:off x="76200" y="1295400"/>
            <a:ext cx="4495799" cy="4439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2962" y="5707060"/>
            <a:ext cx="381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where user can download the bill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5755818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Bill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053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USE CASE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308" y="1588477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IGATE Sensitive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1515" y="2025162"/>
            <a:ext cx="6934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4777153" y="5143500"/>
            <a:ext cx="1752600" cy="6858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Shipping Details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81200" y="5829299"/>
            <a:ext cx="1752600" cy="52167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Remove product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72508" y="5143499"/>
            <a:ext cx="1752600" cy="46892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 Details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754923" y="4381500"/>
            <a:ext cx="17526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Product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858108" y="1066800"/>
            <a:ext cx="1752600" cy="4953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485292" y="1600200"/>
            <a:ext cx="1752600" cy="4953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Product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754923" y="2895600"/>
            <a:ext cx="2253762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Product To </a:t>
            </a:r>
            <a:r>
              <a:rPr lang="en-US" dirty="0" err="1" smtClean="0"/>
              <a:t>Wishlist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781300" y="2224454"/>
            <a:ext cx="19050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 Order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67557" y="3467100"/>
            <a:ext cx="2253762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For Product</a:t>
            </a:r>
            <a:endParaRPr lang="en-US" dirty="0"/>
          </a:p>
        </p:txBody>
      </p:sp>
      <p:sp>
        <p:nvSpPr>
          <p:cNvPr id="15" name="Flowchart: Connector 14"/>
          <p:cNvSpPr/>
          <p:nvPr/>
        </p:nvSpPr>
        <p:spPr>
          <a:xfrm>
            <a:off x="457200" y="1847850"/>
            <a:ext cx="457200" cy="457200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7391400" y="3009900"/>
            <a:ext cx="457200" cy="457200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/>
          <p:cNvSpPr/>
          <p:nvPr/>
        </p:nvSpPr>
        <p:spPr>
          <a:xfrm>
            <a:off x="7620000" y="5065102"/>
            <a:ext cx="457200" cy="457200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339969" y="4381500"/>
            <a:ext cx="457200" cy="457200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5" idx="4"/>
          </p:cNvCxnSpPr>
          <p:nvPr/>
        </p:nvCxnSpPr>
        <p:spPr>
          <a:xfrm>
            <a:off x="685800" y="2305050"/>
            <a:ext cx="0" cy="45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7200" y="2491154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685800" y="2757854"/>
            <a:ext cx="228600" cy="36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57200" y="2757854"/>
            <a:ext cx="228600" cy="36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4431" y="4838700"/>
            <a:ext cx="0" cy="45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39969" y="4923692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574431" y="5234353"/>
            <a:ext cx="228600" cy="36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45831" y="5237284"/>
            <a:ext cx="228600" cy="36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7350369" y="4015154"/>
            <a:ext cx="228600" cy="36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7578969" y="6090137"/>
            <a:ext cx="228600" cy="36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7578969" y="4015154"/>
            <a:ext cx="228600" cy="36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7848600" y="6066691"/>
            <a:ext cx="228600" cy="36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391400" y="36957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578969" y="5715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590692" y="3471496"/>
            <a:ext cx="0" cy="45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848600" y="5522302"/>
            <a:ext cx="0" cy="452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1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3057</TotalTime>
  <Words>197</Words>
  <Application>Microsoft Office PowerPoint</Application>
  <PresentationFormat>On-screen Show (4:3)</PresentationFormat>
  <Paragraphs>66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Executive</vt:lpstr>
      <vt:lpstr>Office Theme</vt:lpstr>
      <vt:lpstr>PowerPoint Presentation</vt:lpstr>
      <vt:lpstr>TEAM MEMBERS</vt:lpstr>
      <vt:lpstr>OVERVIEW OF THE PROJECT</vt:lpstr>
      <vt:lpstr>LOGIN PAGE</vt:lpstr>
      <vt:lpstr>PowerPoint Presentation</vt:lpstr>
      <vt:lpstr>PowerPoint Presentation</vt:lpstr>
      <vt:lpstr>ORDER PRODUCT</vt:lpstr>
      <vt:lpstr>ORDER DETAILS</vt:lpstr>
      <vt:lpstr>USE CASE</vt:lpstr>
      <vt:lpstr>TEST CASES </vt:lpstr>
      <vt:lpstr>Defects Found: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Training LAB1</dc:creator>
  <cp:lastModifiedBy>IG, hwdlab1B</cp:lastModifiedBy>
  <cp:revision>167</cp:revision>
  <dcterms:created xsi:type="dcterms:W3CDTF">2015-08-27T08:52:20Z</dcterms:created>
  <dcterms:modified xsi:type="dcterms:W3CDTF">2018-11-27T12:55:53Z</dcterms:modified>
</cp:coreProperties>
</file>