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4"/>
  </p:notesMasterIdLst>
  <p:sldIdLst>
    <p:sldId id="307" r:id="rId3"/>
    <p:sldId id="308" r:id="rId4"/>
    <p:sldId id="258" r:id="rId5"/>
    <p:sldId id="326" r:id="rId6"/>
    <p:sldId id="327" r:id="rId7"/>
    <p:sldId id="267" r:id="rId8"/>
    <p:sldId id="328" r:id="rId9"/>
    <p:sldId id="322" r:id="rId10"/>
    <p:sldId id="323" r:id="rId11"/>
    <p:sldId id="325" r:id="rId12"/>
    <p:sldId id="31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>
      <p:cViewPr varScale="1">
        <p:scale>
          <a:sx n="111" d="100"/>
          <a:sy n="111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CEDEF-2737-46F8-AF36-888F22E9CAC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2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11/26/2018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11/26/2018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11/26/2018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11/26/2018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11/26/2018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11/26/2018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11/26/2018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11/26/2018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11/26/2018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11/26/2018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11/26/2018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November 26,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utomationpractice.com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147905"/>
            <a:ext cx="9144000" cy="5715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 smtClean="0"/>
              <a:t>E-Commerce Website Testing</a:t>
            </a:r>
            <a:endParaRPr lang="en-US" sz="4000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096001"/>
            <a:ext cx="1600200" cy="365125"/>
          </a:xfrm>
        </p:spPr>
        <p:txBody>
          <a:bodyPr/>
          <a:lstStyle/>
          <a:p>
            <a:r>
              <a:rPr lang="en-US" dirty="0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Traceability </a:t>
            </a:r>
            <a:r>
              <a:rPr lang="en-US" dirty="0"/>
              <a:t>Matrix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655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97535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TEAM MEMBERS</a:t>
            </a:r>
            <a:endParaRPr lang="en-IN" sz="3600" b="1" dirty="0">
              <a:latin typeface="Baskerville Old Face" panose="020206020805050203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en-IN" dirty="0" smtClean="0"/>
              <a:t>Bilwa </a:t>
            </a:r>
            <a:r>
              <a:rPr lang="en-IN" dirty="0" err="1" smtClean="0"/>
              <a:t>Pelapkar</a:t>
            </a:r>
            <a:endParaRPr lang="en-IN" dirty="0" smtClean="0"/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en-IN" dirty="0" err="1" smtClean="0"/>
              <a:t>Bineet</a:t>
            </a:r>
            <a:r>
              <a:rPr lang="en-IN" dirty="0" smtClean="0"/>
              <a:t> </a:t>
            </a:r>
            <a:r>
              <a:rPr lang="en-IN" dirty="0" err="1" smtClean="0"/>
              <a:t>Jaiswal</a:t>
            </a:r>
            <a:endParaRPr lang="en-IN" dirty="0" smtClean="0"/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en-IN" dirty="0" smtClean="0"/>
              <a:t>Chinmayee Khadapkar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en-IN" dirty="0" err="1" smtClean="0"/>
              <a:t>Kavita</a:t>
            </a:r>
            <a:r>
              <a:rPr lang="en-IN" dirty="0" smtClean="0"/>
              <a:t> </a:t>
            </a:r>
            <a:r>
              <a:rPr lang="en-IN" dirty="0" err="1" smtClean="0"/>
              <a:t>Maurya</a:t>
            </a:r>
            <a:endParaRPr lang="en-IN" dirty="0" smtClean="0"/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en-IN" dirty="0" err="1" smtClean="0"/>
              <a:t>Rajib</a:t>
            </a:r>
            <a:r>
              <a:rPr lang="en-IN" dirty="0" smtClean="0"/>
              <a:t> </a:t>
            </a:r>
            <a:r>
              <a:rPr lang="en-IN" dirty="0" err="1" smtClean="0"/>
              <a:t>Ghosh</a:t>
            </a:r>
            <a:endParaRPr lang="en-IN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11187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This project is about an e-commerce clothing website.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Website allows user to view products and allows them to purchase it if interested.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It’s a shopping site which is designed for shopping of women clothing.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Application link is:  </a:t>
            </a:r>
            <a:r>
              <a:rPr lang="en-US" sz="2000" dirty="0" smtClean="0">
                <a:solidFill>
                  <a:schemeClr val="tx1"/>
                </a:solidFill>
                <a:hlinkClick r:id="rId2"/>
              </a:rPr>
              <a:t>http://www.automationpractice.com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57500" y="6148969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600200"/>
            <a:ext cx="5791200" cy="4297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216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askerville Old Face" pitchFamily="18" charset="0"/>
              </a:rPr>
              <a:t>TEST CASES</a:t>
            </a:r>
            <a:br>
              <a:rPr lang="en-US" dirty="0">
                <a:latin typeface="Baskerville Old Face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link for test cases 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05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971800" y="6123426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92779"/>
            <a:ext cx="502920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597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Defects Found…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4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Test Case Adequacy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65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Test Case Effectiveness: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28800"/>
            <a:ext cx="8001000" cy="4419600"/>
          </a:xfrm>
        </p:spPr>
        <p:txBody>
          <a:bodyPr>
            <a:normAutofit/>
          </a:bodyPr>
          <a:lstStyle/>
          <a:p>
            <a:pPr algn="l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22824692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2499</TotalTime>
  <Words>123</Words>
  <Application>Microsoft Office PowerPoint</Application>
  <PresentationFormat>On-screen Show (4:3)</PresentationFormat>
  <Paragraphs>39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Executive</vt:lpstr>
      <vt:lpstr>Office Theme</vt:lpstr>
      <vt:lpstr>PowerPoint Presentation</vt:lpstr>
      <vt:lpstr>TEAM MEMBERS</vt:lpstr>
      <vt:lpstr>OVERVIEW OF THE PROJECT</vt:lpstr>
      <vt:lpstr>USE CASE</vt:lpstr>
      <vt:lpstr>TEST CASES </vt:lpstr>
      <vt:lpstr>DFDR</vt:lpstr>
      <vt:lpstr>Defects Found…</vt:lpstr>
      <vt:lpstr>Test Case Adequacy :</vt:lpstr>
      <vt:lpstr>Test Case Effectiveness:</vt:lpstr>
      <vt:lpstr>Traceability Matrix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IG, hwdlab1B</cp:lastModifiedBy>
  <cp:revision>134</cp:revision>
  <dcterms:created xsi:type="dcterms:W3CDTF">2015-08-27T08:52:20Z</dcterms:created>
  <dcterms:modified xsi:type="dcterms:W3CDTF">2018-11-26T13:29:40Z</dcterms:modified>
</cp:coreProperties>
</file>