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1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2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5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0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36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1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82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7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6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2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12C06F-46A8-4C5A-87B3-3D244DCA0397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5BB777-337A-41B4-94ED-C01CE27405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D01D-EA0E-41A6-6D3A-634C41A2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770" y="2846717"/>
            <a:ext cx="9144000" cy="15613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Проект с использованием </a:t>
            </a:r>
            <a:r>
              <a:rPr lang="en-US" dirty="0"/>
              <a:t>PyGame</a:t>
            </a:r>
            <a:br>
              <a:rPr lang="ru-RU" dirty="0"/>
            </a:br>
            <a:r>
              <a:rPr lang="ru-RU" dirty="0"/>
              <a:t>Игра Пентаго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A83CE-E84D-AB33-2489-5FA71AB6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7238" y="4119623"/>
            <a:ext cx="2360762" cy="1655762"/>
          </a:xfrm>
        </p:spPr>
        <p:txBody>
          <a:bodyPr/>
          <a:lstStyle/>
          <a:p>
            <a:pPr algn="r"/>
            <a:r>
              <a:rPr lang="ru-RU" dirty="0"/>
              <a:t>Кулямин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5068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3D738-7BE0-ACA6-7AE3-28253620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426835"/>
          </a:xfrm>
        </p:spPr>
        <p:txBody>
          <a:bodyPr/>
          <a:lstStyle/>
          <a:p>
            <a:pPr algn="ctr"/>
            <a:r>
              <a:rPr lang="ru-RU" sz="3600" dirty="0"/>
              <a:t>Введение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103E5BC-28B6-A40F-0442-84E20F506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471" y="1143000"/>
            <a:ext cx="4572000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083B67D-F4E5-4228-17B2-72048241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843945"/>
            <a:ext cx="2793159" cy="4099655"/>
          </a:xfrm>
        </p:spPr>
        <p:txBody>
          <a:bodyPr/>
          <a:lstStyle/>
          <a:p>
            <a:r>
              <a:rPr lang="ru-RU" dirty="0"/>
              <a:t>"Пентаго" – это захватывающая стратегическая настольная игра</a:t>
            </a:r>
            <a:r>
              <a:rPr lang="en-US" dirty="0"/>
              <a:t>.</a:t>
            </a:r>
          </a:p>
          <a:p>
            <a:r>
              <a:rPr lang="ru-RU" dirty="0"/>
              <a:t>Я постарался добавить в игру максимально понятный интерфейс и при этом множество функций, которыми возможно захочет воспользоваться игрок. </a:t>
            </a:r>
          </a:p>
          <a:p>
            <a:r>
              <a:rPr lang="ru-RU" dirty="0"/>
              <a:t>Игра дает возможность как играть вместе с другом, так и против компьютера.</a:t>
            </a:r>
          </a:p>
          <a:p>
            <a:r>
              <a:rPr lang="ru-RU" dirty="0"/>
              <a:t>Игра написана полностью с использованием </a:t>
            </a:r>
            <a:r>
              <a:rPr lang="en-US" dirty="0"/>
              <a:t>PyGame </a:t>
            </a:r>
            <a:r>
              <a:rPr lang="ru-RU" dirty="0"/>
              <a:t>и работает так, как я задумывал изначально.</a:t>
            </a:r>
          </a:p>
        </p:txBody>
      </p:sp>
    </p:spTree>
    <p:extLst>
      <p:ext uri="{BB962C8B-B14F-4D97-AF65-F5344CB8AC3E}">
        <p14:creationId xmlns:p14="http://schemas.microsoft.com/office/powerpoint/2010/main" val="25847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94B1B-D3AD-0A2A-B1F7-35F7D398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99" y="1586915"/>
            <a:ext cx="8833104" cy="940624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A95061-CFCB-4D19-AAE7-696D46DD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2144" y="3174521"/>
            <a:ext cx="8825659" cy="3424687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Я захотел сделать игру максимально удобной, чтобы пользователям было удобно в нее играть.</a:t>
            </a:r>
          </a:p>
          <a:p>
            <a:r>
              <a:rPr lang="ru-RU" dirty="0">
                <a:solidFill>
                  <a:schemeClr val="tx1"/>
                </a:solidFill>
              </a:rPr>
              <a:t>Сначала я реализовал создание новой игры, игроки записывают свои имена, игра начинается.</a:t>
            </a:r>
          </a:p>
          <a:p>
            <a:r>
              <a:rPr lang="ru-RU" dirty="0">
                <a:solidFill>
                  <a:schemeClr val="tx1"/>
                </a:solidFill>
              </a:rPr>
              <a:t>Однако я посчитал, что если вдруг игроки захотят завершить игру досрочно, необходимо иметь возможность сохранить позицию и потом продолжить ее на последнем моменте.</a:t>
            </a:r>
          </a:p>
          <a:p>
            <a:r>
              <a:rPr lang="ru-RU" dirty="0">
                <a:solidFill>
                  <a:schemeClr val="tx1"/>
                </a:solidFill>
              </a:rPr>
              <a:t>В какой-то момент мне стало интересно узнать, кто из игроков играет лучше всех. Для этого я создал таблицу с данными о всех игроках, когда либо побеждавших в данной игре.</a:t>
            </a:r>
          </a:p>
          <a:p>
            <a:r>
              <a:rPr lang="ru-RU" dirty="0">
                <a:solidFill>
                  <a:schemeClr val="tx1"/>
                </a:solidFill>
              </a:rPr>
              <a:t>После этого я перешел к самому сложному. Создание ИИ для игры против компьютера требовало изучения многих технологий и алгоритмов, о которых я ранее не знал. У меня получилось создать алгоритм, который играет с игроком и делает осознанные ходы. </a:t>
            </a:r>
          </a:p>
        </p:txBody>
      </p:sp>
    </p:spTree>
    <p:extLst>
      <p:ext uri="{BB962C8B-B14F-4D97-AF65-F5344CB8AC3E}">
        <p14:creationId xmlns:p14="http://schemas.microsoft.com/office/powerpoint/2010/main" val="98062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1DDCB-5291-9F8A-02F9-49BA8BA8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478594"/>
          </a:xfrm>
        </p:spPr>
        <p:txBody>
          <a:bodyPr/>
          <a:lstStyle/>
          <a:p>
            <a:r>
              <a:rPr lang="ru-RU" dirty="0"/>
              <a:t>Новая игра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E12EB17-A5F7-9656-D2AA-607D843F8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998" y="298300"/>
            <a:ext cx="3079558" cy="3130700"/>
          </a:xfrm>
          <a:ln>
            <a:solidFill>
              <a:schemeClr val="tx1"/>
            </a:solidFill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3DFC866-EA2A-D531-5C1C-B9F97729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7042"/>
            <a:ext cx="2793159" cy="4511615"/>
          </a:xfrm>
        </p:spPr>
        <p:txBody>
          <a:bodyPr/>
          <a:lstStyle/>
          <a:p>
            <a:r>
              <a:rPr lang="ru-RU" dirty="0"/>
              <a:t>Два игрока по очереди записывают свои имена в специальное поле.</a:t>
            </a:r>
          </a:p>
          <a:p>
            <a:r>
              <a:rPr lang="ru-RU" dirty="0"/>
              <a:t>Игра начинается, ход первого игрока определяется жребием. Игра сообщает кто ходит первым.</a:t>
            </a:r>
          </a:p>
          <a:p>
            <a:r>
              <a:rPr lang="ru-RU" dirty="0"/>
              <a:t>Игроки по очереди ставят свои фишки и вращают поля. Компьютер проверяет на то, что игра завершилась.</a:t>
            </a:r>
          </a:p>
          <a:p>
            <a:r>
              <a:rPr lang="ru-RU" dirty="0"/>
              <a:t>Если игроки решают завершить игру, у них есть возможность сохранить игру на данной позиции.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ED0034-0342-8628-C77C-C14ED88E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556" y="305490"/>
            <a:ext cx="3122893" cy="313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23EF95-9753-432F-F043-384D0B27F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8" y="3436190"/>
            <a:ext cx="3079558" cy="2943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4DBE42-3CA9-56D0-D41D-0BC24D641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556" y="3436190"/>
            <a:ext cx="3122893" cy="2943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672F7-444F-BBFC-BC05-7755579E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61679"/>
            <a:ext cx="3860259" cy="592668"/>
          </a:xfrm>
        </p:spPr>
        <p:txBody>
          <a:bodyPr>
            <a:normAutofit/>
          </a:bodyPr>
          <a:lstStyle/>
          <a:p>
            <a:r>
              <a:rPr lang="ru-RU" sz="2400" dirty="0"/>
              <a:t>Незавершенные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B89069-C023-F2AD-EE89-46FF2495F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54347"/>
            <a:ext cx="3859212" cy="4621203"/>
          </a:xfrm>
        </p:spPr>
        <p:txBody>
          <a:bodyPr/>
          <a:lstStyle/>
          <a:p>
            <a:r>
              <a:rPr lang="ru-RU" dirty="0"/>
              <a:t>При нажатии на текст «Просмотр прошлых игр» в главном меню пользователь попадает в таблицу, где в виде таблицы изображена информация о незавершенных играх.</a:t>
            </a:r>
          </a:p>
          <a:p>
            <a:r>
              <a:rPr lang="ru-RU" dirty="0"/>
              <a:t>При нажатии на нужную строку таблицы запустится сохраненная игра. Игра выведет, кто ходит на начало игры. </a:t>
            </a:r>
          </a:p>
          <a:p>
            <a:r>
              <a:rPr lang="ru-RU" dirty="0"/>
              <a:t>Игра продолжается с последней позиции. Игроки так же имеют возможность сохранить игру, если решат выйти из нее.</a:t>
            </a:r>
          </a:p>
          <a:p>
            <a:r>
              <a:rPr lang="ru-RU" dirty="0"/>
              <a:t>В случае победы одного из игроков или ничьей, игра удалится из списка игр.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977F2-919C-FFAC-4F37-930FC940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477"/>
            <a:ext cx="2392392" cy="2410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20AFD8-BFA1-6566-8AA0-55F70C10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92" y="1215608"/>
            <a:ext cx="2475782" cy="24882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58016F-F814-3F56-8173-A1E54E5E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07" y="3703816"/>
            <a:ext cx="2478876" cy="24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BEC99-F53F-0A78-6FB6-B415E5B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8" y="954496"/>
            <a:ext cx="3860259" cy="37700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Показать лидеров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911B8-A0E5-EC00-CB6F-51FEF3D0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431985"/>
            <a:ext cx="3859212" cy="4471519"/>
          </a:xfrm>
        </p:spPr>
        <p:txBody>
          <a:bodyPr/>
          <a:lstStyle/>
          <a:p>
            <a:r>
              <a:rPr lang="ru-RU" dirty="0"/>
              <a:t>Окно для отображения лидеров откроется после нажатия на текст «Все игроки». Откроется таблица, в которой игрок сможет посмотреть статистику каждого игрока, который когда-либо побеждал(кто не выигрывал, простите).</a:t>
            </a:r>
          </a:p>
          <a:p>
            <a:r>
              <a:rPr lang="ru-RU" dirty="0"/>
              <a:t>С ее помощью можно определить, кто лучше всех играет, она берет статистику из базы данных, созданной с помощью программы </a:t>
            </a:r>
            <a:r>
              <a:rPr lang="en-US" dirty="0"/>
              <a:t>SQLite.</a:t>
            </a:r>
            <a:r>
              <a:rPr lang="ru-RU" dirty="0"/>
              <a:t> Игры, которые не завершились не влияют на статистику.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837BB8-C374-BF07-FCF4-73D85EC4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30" y="1218807"/>
            <a:ext cx="4148212" cy="41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51585-5C24-B35C-2E86-BE014B6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625243"/>
          </a:xfrm>
        </p:spPr>
        <p:txBody>
          <a:bodyPr/>
          <a:lstStyle/>
          <a:p>
            <a:r>
              <a:rPr lang="ru-RU" dirty="0"/>
              <a:t>Игра с компьютером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85C46-363A-1E99-75DA-83EC0311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923692"/>
            <a:ext cx="2793159" cy="4101188"/>
          </a:xfrm>
        </p:spPr>
        <p:txBody>
          <a:bodyPr/>
          <a:lstStyle/>
          <a:p>
            <a:r>
              <a:rPr lang="ru-RU" dirty="0"/>
              <a:t>Пожалуй, это та часть, из-за которой я горжусь своим проектом. </a:t>
            </a:r>
          </a:p>
          <a:p>
            <a:r>
              <a:rPr lang="ru-RU" dirty="0"/>
              <a:t>Я долго думал, как создать алгоритм, позволяющий компьютеру выбирать ход.</a:t>
            </a:r>
          </a:p>
          <a:p>
            <a:r>
              <a:rPr lang="ru-RU" dirty="0"/>
              <a:t>С использованием внешних источников я нашел алгоритм минимакс на своем проекте, но столкнулся с большим количеством проблем.</a:t>
            </a:r>
          </a:p>
          <a:p>
            <a:r>
              <a:rPr lang="ru-RU" dirty="0"/>
              <a:t>В итоге, я решил проблему, используя несколько дополнительных алгоритмов.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DB2675-62C9-B4B6-7EC8-4363D5BD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65" y="1923691"/>
            <a:ext cx="2987803" cy="29840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5EEB91-7221-4430-B2D5-B381C7C8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68" y="1923690"/>
            <a:ext cx="2991539" cy="29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9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95011-EF47-428D-3E64-AF129713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7751"/>
            <a:ext cx="8825658" cy="101791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E2B18AC-4334-D660-5B1E-46EFCA96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85668"/>
            <a:ext cx="8825658" cy="3853132"/>
          </a:xfrm>
        </p:spPr>
        <p:txBody>
          <a:bodyPr/>
          <a:lstStyle/>
          <a:p>
            <a:r>
              <a:rPr lang="ru-RU" dirty="0"/>
              <a:t>Проект имеет очень много направлений развития от доработки </a:t>
            </a:r>
            <a:r>
              <a:rPr lang="ru-RU" dirty="0" err="1"/>
              <a:t>ии</a:t>
            </a:r>
            <a:r>
              <a:rPr lang="ru-RU" dirty="0"/>
              <a:t> до создания мультиплеера и готового приложения, однако этот проект стал для меня очень важным. Я знаю каждую строку в его коде. Я изучил множество алгоритмов и инструментов при работе с ним. Мне нравится осознание того, что благодаря этому проекту я узнал многое, реализовал то, что для меня на первый взгляд было нереализуемо. Хоть проект и не имеет динамики, он стал тем, что я могу назвать своим </a:t>
            </a:r>
            <a:r>
              <a:rPr lang="ru-RU"/>
              <a:t>главным проектом.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5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571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Совет директоров</vt:lpstr>
      <vt:lpstr>Проект с использованием PyGame Игра Пентаго </vt:lpstr>
      <vt:lpstr>Введение</vt:lpstr>
      <vt:lpstr>Описание реализации</vt:lpstr>
      <vt:lpstr>Новая игра</vt:lpstr>
      <vt:lpstr>Незавершенные игры</vt:lpstr>
      <vt:lpstr>Показать лидеров</vt:lpstr>
      <vt:lpstr>Игра с компьютером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 использованием PyGame Игра Пентаго </dc:title>
  <dc:creator>admin</dc:creator>
  <cp:lastModifiedBy>admin</cp:lastModifiedBy>
  <cp:revision>2</cp:revision>
  <dcterms:created xsi:type="dcterms:W3CDTF">2024-01-19T15:12:19Z</dcterms:created>
  <dcterms:modified xsi:type="dcterms:W3CDTF">2024-01-19T17:02:28Z</dcterms:modified>
</cp:coreProperties>
</file>