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CBC1D-E42A-9855-2C91-60AA6590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47AFAC-65E2-A83B-DE05-61CC43A37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2BF25-3391-0B75-3373-C67F23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F7391-718D-0AA6-0FF2-474370C8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55DAA-B8D6-0967-7E96-20107C33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1E035-9B8F-4CF8-908A-89F3F93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E0F4D-5788-298C-7C9C-5F5BBBD7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5496-94AA-A865-0E15-2DBA5EF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B528-D2DC-B005-AACA-AD05246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38A9F-5D1F-DEE5-BCFA-4B743B46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1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E3E63-63A3-8211-F041-FFC23521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722ACB-C417-EAAF-514D-F0F0A810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C8FAA-D969-F892-FE72-F89A6C9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A0763-3326-F01B-60EC-953F4C5B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83CDE-11A5-2CEB-F632-D0B1C8F8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F8DD7-0E8F-6F1F-8061-7B930EF5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91C70-54BA-C3F6-2B27-B63DE956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2CB21-C52A-C153-737A-03AD2D82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BE1EF-25CA-F8E8-E879-AA1F84C3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2DB7E-2BE8-CC53-6F70-20B1DA5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860D-8133-345F-0591-3FBB40B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1D772-FFBE-745E-C02F-F0C38DD9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4BED9-DF20-8B4B-AE19-13A6CE54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70F4A-A039-3364-9BC9-5695C0AC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AEF54-A677-3092-0005-1432BF3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D4A7-B7BB-D732-6B73-5E9E2C47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2E9F3-7AFB-0FAE-9D38-301848A2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7C2613-0D9E-DF42-BC2D-E2FC9C99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434C3-971F-C72B-7AAB-562C7900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503BB-DD3B-E4B9-A287-901C9094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F7A7C-1B6B-505F-9C09-1D55BA9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21A01-AF3C-2E94-4E16-ECE7405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058C0-88C5-35A5-A11A-4884AA5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1B922-5CB8-D769-CA12-55F43FCC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3A118-C25B-48AD-E10E-41B813747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7D1B0B-538C-B5B4-CB0F-D982E0EE5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31E39E-12A0-2B02-ED41-2CAEE4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CD7165-4502-2846-6EBF-7D8B674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E99A06-4C9F-4536-79AB-F2F4E85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C04CA-2D39-C1CA-F959-1BB352F2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77B11-025F-6564-ABDA-CB1B024F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4478E8-6000-347A-CBD2-741F568E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B4FFD3-57D7-D87E-0A15-3162A39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E6BF32-83A0-BF6E-C621-B4159CF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B5506-EB94-843C-1987-290CA088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949D97-700A-FE5B-D05D-87E8C54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FC706-3A34-2B6D-CC43-E61FFF7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8F5CA-84AD-84F9-74C2-A661A735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37F52C-2DBC-FFDF-A56C-6AD70BAA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A8C07-1480-4F54-B408-E0F2F71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6611CB-E9BA-378F-A05D-6BD17BF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5E46A-279F-5B89-1ECC-10D56C7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9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495C5-CF20-BF81-6C00-9083EDF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DA35FB-3006-25C5-C446-BFED54E5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ADA9AA-34F7-206D-3E89-40F6890B2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BED11-ED82-7752-4C99-0B185F9A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057AA-EE7E-6078-3EEA-8C2FAC6C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68D4C-D5BA-308A-EA40-D559205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B9C6D-E212-4635-3812-87850F7C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13A38-F168-A5BC-2BDE-01FADFCF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54A23-42B9-4816-1D0B-DBA9141C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EC4F9-FCEF-B16C-73B5-2D6C4EEED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C2C5D-9F8A-3E53-02AD-9F1DBE9A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C032D-4BFE-6373-E08A-4564AE6D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4805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telegram</a:t>
            </a:r>
            <a:r>
              <a:rPr lang="ru-RU" dirty="0"/>
              <a:t> 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9A5C6-AD41-F371-58D6-8185AFF2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8064"/>
            <a:ext cx="9144000" cy="2459736"/>
          </a:xfrm>
        </p:spPr>
        <p:txBody>
          <a:bodyPr/>
          <a:lstStyle/>
          <a:p>
            <a:r>
              <a:rPr lang="ru-RU" dirty="0"/>
              <a:t>Для подготовки к ЕГЭ по физике(</a:t>
            </a:r>
            <a:r>
              <a:rPr lang="en-US"/>
              <a:t>@PhisicsEge_bot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ru-RU" dirty="0"/>
              <a:t>Кулямин Максим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3855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862A-D7B0-385D-B559-AC6F03A0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9163"/>
          </a:xfrm>
        </p:spPr>
        <p:txBody>
          <a:bodyPr>
            <a:normAutofit fontScale="90000"/>
          </a:bodyPr>
          <a:lstStyle/>
          <a:p>
            <a:r>
              <a:rPr lang="ru-RU" dirty="0"/>
              <a:t>Я собираюсь сдавать ЕГЭ по физике и поэтому захотел сделать себе удобного помощника – телеграмм бота для подготовки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55854-193B-DBF2-4B51-2307F56F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15" y="2478088"/>
            <a:ext cx="2962169" cy="3698875"/>
          </a:xfrm>
        </p:spPr>
      </p:pic>
    </p:spTree>
    <p:extLst>
      <p:ext uri="{BB962C8B-B14F-4D97-AF65-F5344CB8AC3E}">
        <p14:creationId xmlns:p14="http://schemas.microsoft.com/office/powerpoint/2010/main" val="13977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B400-CF23-E3E2-EB08-773C4AC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бот имеет несколько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3B41-41DF-B293-31D9-A854E9E7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888" cy="3651631"/>
          </a:xfrm>
        </p:spPr>
        <p:txBody>
          <a:bodyPr/>
          <a:lstStyle/>
          <a:p>
            <a:r>
              <a:rPr lang="ru-RU" dirty="0"/>
              <a:t>Раздел с теорией</a:t>
            </a:r>
          </a:p>
          <a:p>
            <a:r>
              <a:rPr lang="ru-RU" dirty="0"/>
              <a:t>Создание случайного варианта</a:t>
            </a:r>
          </a:p>
          <a:p>
            <a:r>
              <a:rPr lang="ru-RU" dirty="0"/>
              <a:t>Отработка отдельных заданий</a:t>
            </a:r>
          </a:p>
          <a:p>
            <a:r>
              <a:rPr lang="ru-RU" dirty="0"/>
              <a:t>Информация о боте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495152-BCD0-438A-96C6-8C6E700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2" y="3898036"/>
            <a:ext cx="755437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0037D-45D3-27B5-B91B-1000A0D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Каждая функция продумана и помогает готовиться к экзамену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E8C341-41BF-82CB-54B3-4C1BF3C7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2281077"/>
            <a:ext cx="5715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2D254-382C-79AA-F12F-FA009EFC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 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EB5B9-D456-33B9-1CA2-4600A21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данные я брал с открытых источников и хранил в БД или в папке с определенным назначением(например графические объекты).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D2544-CD72-0C74-7D4F-4A4FAAFC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12" y="3716158"/>
            <a:ext cx="2762636" cy="1409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42631E-3B13-AF7D-7943-9FA596A1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58" y="2999368"/>
            <a:ext cx="5993532" cy="24859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5148B-700B-5A04-11E9-85765800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Этот проект дал мне возможность поработать с телеграмм ботом и узнать много нового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6558CC-40BF-1F2E-C1BA-D3A1C2CB8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835" y="1825625"/>
            <a:ext cx="4186329" cy="4351338"/>
          </a:xfrm>
        </p:spPr>
      </p:pic>
    </p:spTree>
    <p:extLst>
      <p:ext uri="{BB962C8B-B14F-4D97-AF65-F5344CB8AC3E}">
        <p14:creationId xmlns:p14="http://schemas.microsoft.com/office/powerpoint/2010/main" val="33665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549A5-A2B6-708C-2B1A-CF0DFD2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6B553-5BC9-E194-9E31-49478478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3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488DF-4E04-4ACC-E2D3-EAA9FA3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EB8B0-781E-BD06-F071-ECC75D68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имеет возможность:</a:t>
            </a:r>
          </a:p>
          <a:p>
            <a:r>
              <a:rPr lang="ru-RU" dirty="0"/>
              <a:t>Модернизации расположения кнопок</a:t>
            </a:r>
          </a:p>
          <a:p>
            <a:r>
              <a:rPr lang="ru-RU" dirty="0"/>
              <a:t>Облегчения ориентирования</a:t>
            </a:r>
          </a:p>
          <a:p>
            <a:r>
              <a:rPr lang="ru-RU" dirty="0"/>
              <a:t>Расширения базы данных,</a:t>
            </a:r>
          </a:p>
          <a:p>
            <a:r>
              <a:rPr lang="ru-RU" dirty="0"/>
              <a:t>Добавления проверки развернутых ответов с помощью нейросетей</a:t>
            </a:r>
          </a:p>
        </p:txBody>
      </p:sp>
    </p:spTree>
    <p:extLst>
      <p:ext uri="{BB962C8B-B14F-4D97-AF65-F5344CB8AC3E}">
        <p14:creationId xmlns:p14="http://schemas.microsoft.com/office/powerpoint/2010/main" val="1045416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Создание telegram бота</vt:lpstr>
      <vt:lpstr>Я собираюсь сдавать ЕГЭ по физике и поэтому захотел сделать себе удобного помощника – телеграмм бота для подготовки</vt:lpstr>
      <vt:lpstr>Мой бот имеет несколько функций</vt:lpstr>
      <vt:lpstr>Каждая функция продумана и помогает готовиться к экзамену</vt:lpstr>
      <vt:lpstr>Получение и хранение данных</vt:lpstr>
      <vt:lpstr>Этот проект дал мне возможность поработать с телеграмм ботом и узнать много нового</vt:lpstr>
      <vt:lpstr>Вопросы…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telegram бота</dc:title>
  <dc:creator>admin</dc:creator>
  <cp:lastModifiedBy>admin</cp:lastModifiedBy>
  <cp:revision>4</cp:revision>
  <dcterms:created xsi:type="dcterms:W3CDTF">2024-04-22T17:46:50Z</dcterms:created>
  <dcterms:modified xsi:type="dcterms:W3CDTF">2024-04-23T13:21:22Z</dcterms:modified>
</cp:coreProperties>
</file>