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3CBC1D-E42A-9855-2C91-60AA65909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47AFAC-65E2-A83B-DE05-61CC43A37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D2BF25-3391-0B75-3373-C67F23EC7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7ECF-B661-416C-BF23-DBA487D0957B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EF7391-718D-0AA6-0FF2-474370C88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D55DAA-B8D6-0967-7E96-20107C33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8E20-4832-4F0A-8702-94A4259EC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96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1E035-9B8F-4CF8-908A-89F3F93F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96E0F4D-5788-298C-7C9C-5F5BBBD7C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9F5496-94AA-A865-0E15-2DBA5EFC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7ECF-B661-416C-BF23-DBA487D0957B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94B528-D2DC-B005-AACA-AD05246E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638A9F-5D1F-DEE5-BCFA-4B743B465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8E20-4832-4F0A-8702-94A4259EC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61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82E3E63-63A3-8211-F041-FFC235210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D722ACB-C417-EAAF-514D-F0F0A8106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7C8FAA-D969-F892-FE72-F89A6C9C2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7ECF-B661-416C-BF23-DBA487D0957B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9A0763-3326-F01B-60EC-953F4C5BE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283CDE-11A5-2CEB-F632-D0B1C8F8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8E20-4832-4F0A-8702-94A4259EC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28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AF8DD7-0E8F-6F1F-8061-7B930EF5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C91C70-54BA-C3F6-2B27-B63DE9560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62CB21-C52A-C153-737A-03AD2D82B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7ECF-B661-416C-BF23-DBA487D0957B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2BE1EF-25CA-F8E8-E879-AA1F84C32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82DB7E-2BE8-CC53-6F70-20B1DA539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8E20-4832-4F0A-8702-94A4259EC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76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4E860D-8133-345F-0591-3FBB40B4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B1D772-FFBE-745E-C02F-F0C38DD9A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64BED9-DF20-8B4B-AE19-13A6CE54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7ECF-B661-416C-BF23-DBA487D0957B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970F4A-A039-3364-9BC9-5695C0AC8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DAEF54-A677-3092-0005-1432BF3F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8E20-4832-4F0A-8702-94A4259EC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62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ED4A7-B7BB-D732-6B73-5E9E2C47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32E9F3-7AFB-0FAE-9D38-301848A2E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97C2613-0D9E-DF42-BC2D-E2FC9C99E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E434C3-971F-C72B-7AAB-562C7900C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7ECF-B661-416C-BF23-DBA487D0957B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6503BB-DD3B-E4B9-A287-901C9094D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4F7A7C-1B6B-505F-9C09-1D55BA9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8E20-4832-4F0A-8702-94A4259EC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77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F21A01-AF3C-2E94-4E16-ECE7405B2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D058C0-88C5-35A5-A11A-4884AA594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F1B922-5CB8-D769-CA12-55F43FCC5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723A118-C25B-48AD-E10E-41B813747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67D1B0B-538C-B5B4-CB0F-D982E0EE5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831E39E-12A0-2B02-ED41-2CAEE4EE0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7ECF-B661-416C-BF23-DBA487D0957B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0CD7165-4502-2846-6EBF-7D8B674ED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7E99A06-4C9F-4536-79AB-F2F4E851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8E20-4832-4F0A-8702-94A4259EC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62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4C04CA-2D39-C1CA-F959-1BB352F2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4777B11-025F-6564-ABDA-CB1B024FB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7ECF-B661-416C-BF23-DBA487D0957B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D4478E8-6000-347A-CBD2-741F568E3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0B4FFD3-57D7-D87E-0A15-3162A3966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8E20-4832-4F0A-8702-94A4259EC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58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8E6BF32-83A0-BF6E-C621-B4159CFE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7ECF-B661-416C-BF23-DBA487D0957B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1CB5506-EB94-843C-1987-290CA088A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949D97-700A-FE5B-D05D-87E8C5498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8E20-4832-4F0A-8702-94A4259EC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32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2FC706-3A34-2B6D-CC43-E61FFF75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58F5CA-84AD-84F9-74C2-A661A735B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37F52C-2DBC-FFDF-A56C-6AD70BAA5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CA8C07-1480-4F54-B408-E0F2F71C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7ECF-B661-416C-BF23-DBA487D0957B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6611CB-E9BA-378F-A05D-6BD17BF93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75E46A-279F-5B89-1ECC-10D56C77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8E20-4832-4F0A-8702-94A4259EC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91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1495C5-CF20-BF81-6C00-9083EDF4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DA35FB-3006-25C5-C446-BFED54E54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ADA9AA-34F7-206D-3E89-40F6890B2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9BED11-ED82-7752-4C99-0B185F9A7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7ECF-B661-416C-BF23-DBA487D0957B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1057AA-EE7E-6078-3EEA-8C2FAC6C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668D4C-D5BA-308A-EA40-D5592057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8E20-4832-4F0A-8702-94A4259EC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26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B9C6D-E212-4635-3812-87850F7C1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E13A38-F168-A5BC-2BDE-01FADFCF7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554A23-42B9-4816-1D0B-DBA9141C0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047ECF-B661-416C-BF23-DBA487D0957B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8EC4F9-FCEF-B16C-73B5-2D6C4EEED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8C2C5D-9F8A-3E53-02AD-9F1DBE9AA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128E20-4832-4F0A-8702-94A4259EC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76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7C032D-4BFE-6373-E08A-4564AE6D2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64805"/>
          </a:xfrm>
        </p:spPr>
        <p:txBody>
          <a:bodyPr/>
          <a:lstStyle/>
          <a:p>
            <a:r>
              <a:rPr lang="ru-RU" dirty="0"/>
              <a:t>Создание </a:t>
            </a:r>
            <a:r>
              <a:rPr lang="en-US" dirty="0"/>
              <a:t>telegram</a:t>
            </a:r>
            <a:r>
              <a:rPr lang="ru-RU" dirty="0"/>
              <a:t> бота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A9A5C6-AD41-F371-58D6-8185AFF25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98064"/>
            <a:ext cx="9144000" cy="2459736"/>
          </a:xfrm>
        </p:spPr>
        <p:txBody>
          <a:bodyPr/>
          <a:lstStyle/>
          <a:p>
            <a:r>
              <a:rPr lang="ru-RU" dirty="0"/>
              <a:t>Для подготовки к ЕГЭ по физике</a:t>
            </a:r>
          </a:p>
        </p:txBody>
      </p:sp>
    </p:spTree>
    <p:extLst>
      <p:ext uri="{BB962C8B-B14F-4D97-AF65-F5344CB8AC3E}">
        <p14:creationId xmlns:p14="http://schemas.microsoft.com/office/powerpoint/2010/main" val="238555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88862A-D7B0-385D-B559-AC6F03A0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39163"/>
          </a:xfrm>
        </p:spPr>
        <p:txBody>
          <a:bodyPr>
            <a:normAutofit fontScale="90000"/>
          </a:bodyPr>
          <a:lstStyle/>
          <a:p>
            <a:r>
              <a:rPr lang="ru-RU" dirty="0"/>
              <a:t>Я собираюсь сдавать ЕГЭ по физике и поэтому захотел сделать себе удобного помощника – телеграмм бота для подготовки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2D55854-193B-DBF2-4B51-2307F56F5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4915" y="2478088"/>
            <a:ext cx="2962169" cy="3698875"/>
          </a:xfrm>
        </p:spPr>
      </p:pic>
    </p:spTree>
    <p:extLst>
      <p:ext uri="{BB962C8B-B14F-4D97-AF65-F5344CB8AC3E}">
        <p14:creationId xmlns:p14="http://schemas.microsoft.com/office/powerpoint/2010/main" val="139779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EDB400-CF23-E3E2-EB08-773C4AC0B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Мой бот имеет несколько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263B41-41DF-B293-31D9-A854E9E7C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0888" cy="3651631"/>
          </a:xfrm>
        </p:spPr>
        <p:txBody>
          <a:bodyPr/>
          <a:lstStyle/>
          <a:p>
            <a:r>
              <a:rPr lang="ru-RU" dirty="0"/>
              <a:t>Раздел с теорией</a:t>
            </a:r>
          </a:p>
          <a:p>
            <a:r>
              <a:rPr lang="ru-RU" dirty="0"/>
              <a:t>Создание случайного варианта</a:t>
            </a:r>
          </a:p>
          <a:p>
            <a:r>
              <a:rPr lang="ru-RU" dirty="0"/>
              <a:t>Отработка отдельных заданий</a:t>
            </a:r>
          </a:p>
          <a:p>
            <a:r>
              <a:rPr lang="ru-RU" dirty="0"/>
              <a:t>Информация о боте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495152-BCD0-438A-96C6-8C6E700FB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22" y="3898036"/>
            <a:ext cx="7554379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0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80037D-45D3-27B5-B91B-1000A0D2B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Каждая функция продумана и помогает готовиться к экзамену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E8C341-41BF-82CB-54B3-4C1BF3C77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101" y="2281077"/>
            <a:ext cx="5715798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21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62D254-382C-79AA-F12F-FA009EFC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и хранение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0EB5B9-D456-33B9-1CA2-4600A216B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данные я брал с открытых источников и хранил в БД или в папке с определенным назначением(например графические объекты).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7D2544-CD72-0C74-7D4F-4A4FAAFC7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812" y="3716158"/>
            <a:ext cx="2762636" cy="14098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742631E-3B13-AF7D-7943-9FA596A10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858" y="2999368"/>
            <a:ext cx="5993532" cy="248590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7322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95148B-700B-5A04-11E9-857658004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Этот проект дал мне возможность поработать с телеграмм ботом и узнать много нового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B6558CC-40BF-1F2E-C1BA-D3A1C2CB8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2835" y="1825625"/>
            <a:ext cx="4186329" cy="4351338"/>
          </a:xfrm>
        </p:spPr>
      </p:pic>
    </p:spTree>
    <p:extLst>
      <p:ext uri="{BB962C8B-B14F-4D97-AF65-F5344CB8AC3E}">
        <p14:creationId xmlns:p14="http://schemas.microsoft.com/office/powerpoint/2010/main" val="3366541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F549A5-A2B6-708C-2B1A-CF0DFD2E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56B553-5BC9-E194-9E31-49478478E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139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1488DF-4E04-4ACC-E2D3-EAA9FA3E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3EB8B0-781E-BD06-F071-ECC75D685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Дайте хорошую оценку, пожалуйста</a:t>
            </a:r>
          </a:p>
        </p:txBody>
      </p:sp>
    </p:spTree>
    <p:extLst>
      <p:ext uri="{BB962C8B-B14F-4D97-AF65-F5344CB8AC3E}">
        <p14:creationId xmlns:p14="http://schemas.microsoft.com/office/powerpoint/2010/main" val="10454160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101</Words>
  <Application>Microsoft Office PowerPoint</Application>
  <PresentationFormat>Широкоэкранный</PresentationFormat>
  <Paragraphs>15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Тема Office</vt:lpstr>
      <vt:lpstr>Создание telegram бота</vt:lpstr>
      <vt:lpstr>Я собираюсь сдавать ЕГЭ по физике и поэтому захотел сделать себе удобного помощника – телеграмм бота для подготовки</vt:lpstr>
      <vt:lpstr>Мой бот имеет несколько функций</vt:lpstr>
      <vt:lpstr>Каждая функция продумана и помогает готовиться к экзамену</vt:lpstr>
      <vt:lpstr>Получение и хранение данных</vt:lpstr>
      <vt:lpstr>Этот проект дал мне возможность поработать с телеграмм ботом и узнать много нового</vt:lpstr>
      <vt:lpstr>Вопросы…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telegram бота</dc:title>
  <dc:creator>admin</dc:creator>
  <cp:lastModifiedBy>admin</cp:lastModifiedBy>
  <cp:revision>2</cp:revision>
  <dcterms:created xsi:type="dcterms:W3CDTF">2024-04-22T17:46:50Z</dcterms:created>
  <dcterms:modified xsi:type="dcterms:W3CDTF">2024-04-23T08:54:22Z</dcterms:modified>
</cp:coreProperties>
</file>