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EAD5-49DA-433F-8905-4877B0219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3A414-225C-4B06-ACC6-E6FCD856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4752-85DC-41BF-BDFC-E0880AF3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CD0F-3536-4B42-B1CD-C1F66828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F438-259A-48C9-8522-F4C54FA1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572C-9E25-4597-829D-8D023B93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DBC9D-AB41-45FE-BC0A-93E16CCA2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91DE-E19C-4072-8008-B5B10D67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1D20-863D-4874-815B-126F8188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57C9-BE35-40C9-89FC-9361D476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90803-605C-48D0-981E-A6757E688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3D019-C0AF-401F-A2D3-A71C5C96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F669-1BE7-4703-8039-ED0F1142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FA21-F0E0-4088-B93C-31F4B955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2A40-DADF-4820-B7A5-0F53D112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D86-5D2C-49DF-B82E-40EA903C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607F-387F-4535-9510-68A460AE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B9D1-2575-4038-8167-A97E8E95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3699-BC5B-4B87-A6B6-75B1145D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5EB8-6D06-4402-90CE-E786F56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435B-6BC9-460A-B6A1-E21140DF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50956-0D4C-4506-BA0B-47AF45BA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C4FF-20CC-4BCC-857D-ABBA5EE5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9393-9093-4EF4-ABE4-AAFD1475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962C-E5B5-4E58-A485-4CCCF583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B89C-78FC-446F-A4E3-4A71A38D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F806-D77C-4173-A15A-09DE638C4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D80F-F987-4D77-B80A-D9DA860D1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99D86-7650-4D13-988F-C2CD11FD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2B10-97A9-44D5-AB4B-777B4B21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44085-DC98-49F7-AAE3-3DA8FD3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730A-BE97-4CBD-834E-C8638F17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4A41-3491-469B-9992-6C5FE17E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C75AB-4368-451A-890A-A9C5539C4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C386A-53F4-4A43-971E-5FC867254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4EFCA-CA02-4D51-8471-C6B1DC610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36504-661B-453A-AE1D-EDBFB501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BB7A1-6CEA-4F37-A1E2-DF840DEB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42083-E2F2-43E8-8B23-DDE00999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FE50-5F1A-4319-ACEE-4D215753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EEC84-E0B0-477E-A6B6-A08DCFEA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FFF7-3425-447E-85FA-04466994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D990-0968-4B44-9CDB-5FB35EB5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00890-8E94-498A-BF2A-6BFF5097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A9219-26CD-4ADC-A87C-AF5BD440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0C18-3C1D-4071-B020-47F8D10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D7D2-AFFE-4F77-8C4C-3895AB8E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5E84-9F93-45EF-960F-495F71FC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E11A2-2BCD-496C-8BF7-5FB9A4883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286E3-0CF6-4510-B48A-2BD832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9C1D0-DAF6-45C6-ACCD-F5303A11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DE397-9DB9-4504-9CFC-B1495E2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7089-AA2E-432F-AE19-CD32FA8E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62027-CCBA-4B0E-8490-C899C642A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5597F-B674-4BAD-9ED5-84A3F77E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574F7-F939-436A-A272-3D85FB85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93230-2875-4655-8BD3-0667FD5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B267-F1ED-4E43-A0A8-1A69C476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6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C081C-18C9-4315-B09B-2FF9DEC5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82C5-9AAD-49D1-888F-38A581A1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2534-4D94-4C9A-A229-514450F4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0B67-F127-4AC0-A724-A162201B19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B77A-AFA8-4A76-8A00-09C69ED13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AD63-EF1A-4A18-B776-9C7FCF119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E1F2-C8B5-498B-B719-D785D213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76D7-ABC3-4368-9867-44032B379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Fast &amp; The </a:t>
            </a:r>
            <a:r>
              <a:rPr lang="en-US" dirty="0" err="1"/>
              <a:t>Briefingous</a:t>
            </a:r>
            <a:r>
              <a:rPr lang="en-US" dirty="0"/>
              <a:t> 3:</a:t>
            </a:r>
            <a:br>
              <a:rPr lang="en-US" dirty="0"/>
            </a:br>
            <a:r>
              <a:rPr lang="en-US" dirty="0" err="1"/>
              <a:t>ObjectOutputStream</a:t>
            </a:r>
            <a:r>
              <a:rPr lang="en-US" dirty="0"/>
              <a:t> Drift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E1D8-64D0-48C6-811E-333A37010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13C7-51E2-43AC-8DFC-B7CA4226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FD75-9048-47F3-B5D4-3007465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SQLite for user experience.</a:t>
            </a:r>
          </a:p>
          <a:p>
            <a:r>
              <a:rPr lang="en-US" dirty="0"/>
              <a:t>Insert, Select, Update statements.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369B3-50D0-4A63-941E-7B5FCCD69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17" y="188549"/>
            <a:ext cx="3851164" cy="64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F6C0-9925-4E5A-ABD2-090B8C30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2063-E2FE-4C3B-9312-339BEE7D9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handler</a:t>
            </a:r>
          </a:p>
          <a:p>
            <a:r>
              <a:rPr lang="en-US" dirty="0"/>
              <a:t>Add Tenant/Property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Action Events</a:t>
            </a:r>
          </a:p>
          <a:p>
            <a:pPr lvl="1"/>
            <a:r>
              <a:rPr lang="en-US" dirty="0"/>
              <a:t>SQL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0B007-5DA5-4723-86D5-88C2EA5A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5" y="79698"/>
            <a:ext cx="6167439" cy="67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8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8518-9E01-4CC7-83B0-F8FB68A4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6ECE-0141-4E57-B84F-040AE14C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implement polymorphism</a:t>
            </a:r>
          </a:p>
          <a:p>
            <a:r>
              <a:rPr lang="en-US" dirty="0"/>
              <a:t>Fix bugs</a:t>
            </a:r>
          </a:p>
        </p:txBody>
      </p:sp>
    </p:spTree>
    <p:extLst>
      <p:ext uri="{BB962C8B-B14F-4D97-AF65-F5344CB8AC3E}">
        <p14:creationId xmlns:p14="http://schemas.microsoft.com/office/powerpoint/2010/main" val="285844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Fast &amp; The Briefingous 3: ObjectOutputStream Drift</vt:lpstr>
      <vt:lpstr>The Database</vt:lpstr>
      <vt:lpstr>The GUI</vt:lpstr>
      <vt:lpstr>Looking ahead…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Fast &amp; The Briefingous 3: ObjectOutputStream Drift</dc:title>
  <dc:creator>Marila</dc:creator>
  <cp:lastModifiedBy>Marila</cp:lastModifiedBy>
  <cp:revision>2</cp:revision>
  <dcterms:created xsi:type="dcterms:W3CDTF">2018-04-24T13:47:31Z</dcterms:created>
  <dcterms:modified xsi:type="dcterms:W3CDTF">2018-04-24T14:05:18Z</dcterms:modified>
</cp:coreProperties>
</file>