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3" autoAdjust="0"/>
    <p:restoredTop sz="85234" autoAdjust="0"/>
  </p:normalViewPr>
  <p:slideViewPr>
    <p:cSldViewPr>
      <p:cViewPr varScale="1">
        <p:scale>
          <a:sx n="100" d="100"/>
          <a:sy n="100" d="100"/>
        </p:scale>
        <p:origin x="4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1483B-B347-9742-A93E-990E5F24CD2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B72E9-A6CA-DC43-8B94-52DC4465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B72E9-A6CA-DC43-8B94-52DC446592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3796-3EA3-FB40-8596-4E9B8BCD4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843C3-9880-6B4D-AB46-333B7A75D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CE62-A47B-6A4B-891C-44E9845C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6C15-7907-8F4B-B474-2B78170B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7ECE-5D59-DE4A-B957-7A284148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10A08-13E1-F14E-AA10-AD70FAB33B8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9629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209B-279B-E243-B88A-D7ABB951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10C08-58CF-544F-852B-31FB4A890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96EA-16B9-D946-89A0-AC805347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AE8C-C345-2647-B618-40564BDC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7390-B97B-FE4C-98B8-999A8A3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6DBAD-1C0D-2C4D-925F-279C9294DAC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127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9EB02-1887-FD49-94FB-5898CEB93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E0A46-E76D-FB4C-87ED-9F8C10779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720A-2E21-0C43-B22E-E52A55E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AB6D-BF8B-D547-AF56-20E2EF42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48EF-C613-D843-8B3B-6C10F00C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976B1-0C2E-0A43-8C43-8973383C1A7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228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2BB9-1FBF-D543-B9AC-A29ACE0F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1501-DA72-3D4F-A33B-02FFA65F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03C8-2498-4A46-9B3C-31378131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F609-5CB0-944A-9ED3-27AACD56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E71E-593F-0E4A-8AE0-F303B19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3AFC9-ED9E-204E-9199-6E5B6ACA6A8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3476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FF3C-701D-DE49-8A23-BF4B625D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0C4C4-8A82-014E-ADD3-7D910702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85718-4D1F-2A4C-B3DB-3C678BB9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6739-5469-A842-BEF9-F718C924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7450-F030-D144-A3E7-C0FFB89D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07CFE-1D37-CB47-A78B-9CDCB771BF3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566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1376-007A-E94F-8850-B3D12BE0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75E1-02B3-2446-A2A9-A2A092DC8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1BC4-460F-FC4E-ACF6-E0FF952D1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C3E9-C371-8A42-813E-D8F1542C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3AE9-B8CC-204F-8868-76324AF4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4ADD1-6B8D-5449-BE2E-FA580754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B174A-6E11-1248-9B82-00B058341E7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0012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C16-FEEB-DB49-B4B6-0FE593D2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24A5-B70C-F64B-AB77-7910FF40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5BF5B-0C30-FD46-98B2-68CC732E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6CE8B-5175-304C-8D23-2C4237BE1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3A6FE-D280-1B4C-B14C-A97517120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CF961-3D36-234D-B9C9-88C53CB2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94149-E8C2-494B-9D13-6A8DA57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3A996-345A-6942-9E71-65127D4F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4E227-BCCC-C14D-9870-0717817B08F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324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E4F3-B78B-204E-A5DA-51BF5031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4722F-845F-074E-8492-0E7E1DE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26BBA-FA87-4B4B-BCC0-B6F640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DA090-9EEC-7F49-8F22-C2B75C73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B6C70-11D4-E641-A903-49B2B5DF6D3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705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B5459-922A-214C-B3D3-C8051F27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4994D-293D-ED4C-91A7-02A19FA4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AA36-BF0C-5343-93AC-6C182C0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0E8D8-1FE5-164D-B050-AA835C599AC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437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EDF4-3262-544F-B82F-208BA6EA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A187-C17B-8C4E-822E-409C3B85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E04B8-5190-A644-97C4-91D061E8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C3CC-5325-AE47-A4B0-CAEC3147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92CEC-A3F6-4D46-81C0-96A5946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3898-1385-4D42-BBC1-472E5B09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69E1E-DD9D-3043-94E7-6950028D2C4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21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3E9F-7BA1-B041-9B3D-3EB65FF7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29B00-3DD5-624A-9B74-6149192E4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F562-3FAA-EF43-9AAB-8C2548EC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C098F-B325-2641-BA68-473C3190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077E-8333-7A4B-8377-AAFEE534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0D02-C6C0-944F-857A-27080FE1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4526F-084B-1B41-8380-881D0C0CD23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217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7BC51B-C279-3D47-B0C7-796BF3B5D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93F1EE-A136-4248-A1F9-A442CA007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DB2F61-605B-B543-8A21-6BCA74BA74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6B8D45-D975-1D4F-B6F6-ADEEAC0869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6D3A70-D43F-894C-B80E-B4F5EFEB52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3175A4-910F-F24A-AC0B-F41F5D01BE57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C5986863-1906-684D-AE5C-41861E6987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s-UY" altLang="en-US" b="1"/>
              <a:t>NYC Taxi Shiny App</a:t>
            </a:r>
            <a:endParaRPr lang="es-ES" altLang="en-US" b="1"/>
          </a:p>
        </p:txBody>
      </p:sp>
      <p:sp>
        <p:nvSpPr>
          <p:cNvPr id="2163" name="Rectangle 115">
            <a:extLst>
              <a:ext uri="{FF2B5EF4-FFF2-40B4-BE49-F238E27FC236}">
                <a16:creationId xmlns:a16="http://schemas.microsoft.com/office/drawing/2014/main" id="{0428A44A-4149-4B4F-9150-F1DF347DB0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s-ES" altLang="en-US" sz="1700"/>
              <a:t>By Kent Burgess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yellow car parked on a city street&#13;&#10;&#13;&#10;Description automatically generated">
            <a:extLst>
              <a:ext uri="{FF2B5EF4-FFF2-40B4-BE49-F238E27FC236}">
                <a16:creationId xmlns:a16="http://schemas.microsoft.com/office/drawing/2014/main" id="{0E5B2F6A-6AE0-5547-AD65-883C1C15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5" r="17695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06952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35252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087762C-B38E-FA42-81CC-EFA632883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3893343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400"/>
              <a:t>Data Retrieval/Cleaning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5973B52-BC7C-3D44-B492-57F458566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56793"/>
            <a:ext cx="4354994" cy="4620170"/>
          </a:xfrm>
        </p:spPr>
        <p:txBody>
          <a:bodyPr>
            <a:normAutofit/>
          </a:bodyPr>
          <a:lstStyle/>
          <a:p>
            <a:r>
              <a:rPr lang="en-US" altLang="en-US" sz="1700" dirty="0" err="1"/>
              <a:t>nyc.gov</a:t>
            </a:r>
            <a:endParaRPr lang="en-US" altLang="en-US" sz="1700" dirty="0"/>
          </a:p>
          <a:p>
            <a:r>
              <a:rPr lang="en-US" altLang="en-US" sz="1700" dirty="0"/>
              <a:t>Cleaning the data or negative or 0 amount totals and specific PU and DO locations that are coded as NA</a:t>
            </a:r>
          </a:p>
          <a:p>
            <a:r>
              <a:rPr lang="en-US" altLang="en-US" sz="1700" dirty="0"/>
              <a:t>For building my app I just used a sample size of 1M of the rows for the month, for ease of checking, for the production I have 8.5M rows</a:t>
            </a:r>
          </a:p>
          <a:p>
            <a:r>
              <a:rPr lang="en-US" altLang="en-US" sz="1700" dirty="0"/>
              <a:t>I had to manipulate the PU and DO into a POSIX class to able to calculate travel time, classify the day of the week, and time of day columns, and lastly  joined a separate table of zone IDs to do lookups on zone names 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7CE2B9-3624-6043-8442-7F32F810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" y="5904621"/>
            <a:ext cx="9105176" cy="751176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1E42B8E8-4756-3942-8E89-1F9B0255F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156" y="4620993"/>
            <a:ext cx="2323308" cy="1283627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ABC7315-1E00-F643-90FF-ED1C6C02F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11175"/>
            <a:ext cx="3107216" cy="430064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56654-AC57-3344-BECC-F24B2277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endParaRPr lang="en-US" sz="3500" dirty="0"/>
          </a:p>
        </p:txBody>
      </p: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0988-9F9E-1645-B206-F99A1F30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31174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113</Words>
  <Application>Microsoft Macintosh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Diseño predeterminado</vt:lpstr>
      <vt:lpstr>NYC Taxi Shiny App</vt:lpstr>
      <vt:lpstr>Data Retrieval/Cleaning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Shiny App</dc:title>
  <dc:creator>kent burgess</dc:creator>
  <cp:lastModifiedBy>kent burgess</cp:lastModifiedBy>
  <cp:revision>2</cp:revision>
  <dcterms:created xsi:type="dcterms:W3CDTF">2018-10-29T16:31:58Z</dcterms:created>
  <dcterms:modified xsi:type="dcterms:W3CDTF">2018-10-29T16:41:42Z</dcterms:modified>
</cp:coreProperties>
</file>