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7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90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92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4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28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5921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33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75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31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44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3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5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4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5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5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79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4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7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93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C0DB2-47A9-4749-BA45-8FE10F049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5261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Java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Jin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知识点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8E16C22-E3FA-42F0-A21C-E5F51796EC1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1624" y="1212659"/>
            <a:ext cx="10929090" cy="50357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kern="22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4000" kern="22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编译并引用第三方库</a:t>
            </a:r>
            <a:r>
              <a:rPr lang="en-US" altLang="zh-CN" sz="4000" kern="22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4000" kern="22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且第三方库支持跨平台</a:t>
            </a:r>
            <a:r>
              <a:rPr lang="en-US" altLang="zh-CN" sz="4000" kern="22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altLang="zh-CN" sz="4000" kern="2200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4000" kern="22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4000" kern="22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4000" kern="2200" dirty="0" err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jin</a:t>
            </a:r>
            <a:r>
              <a:rPr lang="zh-CN" altLang="en-US" sz="4000" kern="22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中调用第三方库</a:t>
            </a:r>
            <a:r>
              <a:rPr lang="en-US" altLang="zh-CN" sz="4000" kern="22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altLang="zh-CN" sz="4000" kern="2200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4000" kern="22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3.Idea</a:t>
            </a:r>
            <a:r>
              <a:rPr lang="zh-CN" altLang="en-US" sz="4000" kern="22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打包第三方库</a:t>
            </a:r>
            <a:r>
              <a:rPr lang="en-US" altLang="zh-CN" sz="4000" kern="22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4000" kern="22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打包后的</a:t>
            </a:r>
            <a:r>
              <a:rPr lang="en-US" altLang="zh-CN" sz="4000" kern="22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jar</a:t>
            </a:r>
            <a:r>
              <a:rPr lang="zh-CN" altLang="en-US" sz="4000" kern="22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支持跨平台</a:t>
            </a:r>
            <a:r>
              <a:rPr lang="en-US" altLang="zh-CN" sz="4000" kern="22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2300" kern="2200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880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620</TotalTime>
  <Words>49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黑体</vt:lpstr>
      <vt:lpstr>Arial</vt:lpstr>
      <vt:lpstr>Century Gothic</vt:lpstr>
      <vt:lpstr>Wingdings 3</vt:lpstr>
      <vt:lpstr>离子</vt:lpstr>
      <vt:lpstr>Java Jin调用-知识点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坚果试验基地信息管理子系统 </dc:title>
  <dc:creator>李 晓光</dc:creator>
  <cp:lastModifiedBy>李 晓光</cp:lastModifiedBy>
  <cp:revision>103</cp:revision>
  <dcterms:created xsi:type="dcterms:W3CDTF">2021-01-17T15:08:16Z</dcterms:created>
  <dcterms:modified xsi:type="dcterms:W3CDTF">2022-04-03T06:54:21Z</dcterms:modified>
</cp:coreProperties>
</file>