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8"/>
  </p:notesMasterIdLst>
  <p:handoutMasterIdLst>
    <p:handoutMasterId r:id="rId19"/>
  </p:handoutMasterIdLst>
  <p:sldIdLst>
    <p:sldId id="304" r:id="rId2"/>
    <p:sldId id="305" r:id="rId3"/>
    <p:sldId id="307" r:id="rId4"/>
    <p:sldId id="308" r:id="rId5"/>
    <p:sldId id="309" r:id="rId6"/>
    <p:sldId id="310" r:id="rId7"/>
    <p:sldId id="311" r:id="rId8"/>
    <p:sldId id="316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06" r:id="rId17"/>
  </p:sldIdLst>
  <p:sldSz cx="9144000" cy="6858000" type="screen4x3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철" initials="김민" lastIdx="2" clrIdx="0">
    <p:extLst>
      <p:ext uri="{19B8F6BF-5375-455C-9EA6-DF929625EA0E}">
        <p15:presenceInfo xmlns:p15="http://schemas.microsoft.com/office/powerpoint/2012/main" userId="dc550990aa6869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993300"/>
    <a:srgbClr val="66FF66"/>
    <a:srgbClr val="FF66FF"/>
    <a:srgbClr val="00FF00"/>
    <a:srgbClr val="FFFFFF"/>
    <a:srgbClr val="262626"/>
    <a:srgbClr val="0000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6175" autoAdjust="0"/>
  </p:normalViewPr>
  <p:slideViewPr>
    <p:cSldViewPr snapToGrid="0">
      <p:cViewPr varScale="1">
        <p:scale>
          <a:sx n="108" d="100"/>
          <a:sy n="108" d="100"/>
        </p:scale>
        <p:origin x="126" y="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1932" y="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527" cy="34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l" defTabSz="9174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701" y="0"/>
            <a:ext cx="4302527" cy="34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74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0"/>
            <a:ext cx="4302527" cy="34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l" defTabSz="9174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701" y="6457110"/>
            <a:ext cx="4302527" cy="34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74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2E38B8-628F-43CD-885D-7EB3B11EA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292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527" cy="34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l" defTabSz="9174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701" y="0"/>
            <a:ext cx="4302527" cy="34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74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398838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173" y="3228558"/>
            <a:ext cx="7281882" cy="305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0"/>
            <a:ext cx="4302527" cy="34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l" defTabSz="9174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701" y="6457110"/>
            <a:ext cx="4302527" cy="34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74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3E0BDE-D409-455E-AA09-549AB8B8DB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473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김영탁 - 강의자료 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>
                <a:solidFill>
                  <a:srgbClr val="0000CC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sz="2000" b="1">
                <a:solidFill>
                  <a:srgbClr val="9933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1pPr>
            <a:lvl2pPr marL="628650" indent="-285750" latinLnBrk="0"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2pPr>
            <a:lvl3pPr marL="895350" indent="-228600" latinLnBrk="0">
              <a:defRPr sz="1600"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3pPr>
            <a:lvl4pPr marL="1162050" indent="-314325" latinLnBrk="0">
              <a:defRPr sz="1400"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4pPr>
            <a:lvl5pPr marL="1438275" indent="-228600" latinLnBrk="0">
              <a:defRPr sz="1400"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Picture 17" descr="chunma">
            <a:extLst>
              <a:ext uri="{FF2B5EF4-FFF2-40B4-BE49-F238E27FC236}">
                <a16:creationId xmlns:a16="http://schemas.microsoft.com/office/drawing/2014/main" id="{40497B3E-79AF-4EF7-83A3-2773FC911C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9A662B5-6497-4F7F-98ED-3A7882491A80}"/>
              </a:ext>
            </a:extLst>
          </p:cNvPr>
          <p:cNvSpPr/>
          <p:nvPr userDrawn="1"/>
        </p:nvSpPr>
        <p:spPr>
          <a:xfrm>
            <a:off x="320675" y="6457950"/>
            <a:ext cx="2136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Yeungnam University (YU-ANTL)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10F941-4E49-4C50-81CA-74012463FE1C}"/>
              </a:ext>
            </a:extLst>
          </p:cNvPr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US" altLang="ko-KR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66FD97-8DA9-456D-950D-70C973018F86}"/>
              </a:ext>
            </a:extLst>
          </p:cNvPr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YU-ANTL R&amp;D Report</a:t>
            </a:r>
            <a:r>
              <a:rPr lang="en-US" altLang="ko-KR" sz="900" i="1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(Min-Cheol</a:t>
            </a:r>
            <a:r>
              <a:rPr lang="ko-KR" altLang="en-US" sz="900" i="1" baseline="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sz="900" i="1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Kim</a:t>
            </a:r>
            <a:r>
              <a:rPr lang="en-US" altLang="ko-KR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half" idx="1"/>
          </p:nvPr>
        </p:nvSpPr>
        <p:spPr>
          <a:xfrm>
            <a:off x="475614" y="342900"/>
            <a:ext cx="8211185" cy="6075045"/>
          </a:xfrm>
        </p:spPr>
        <p:txBody>
          <a:bodyPr/>
          <a:lstStyle>
            <a:lvl1pPr>
              <a:buFont typeface="Wingdings" pitchFamily="2" charset="2"/>
              <a:buChar char="u"/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1pPr>
            <a:lvl2pPr marL="628650" indent="-285750"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2pPr>
            <a:lvl3pPr marL="895350" indent="-228600">
              <a:buFont typeface="Wingdings" pitchFamily="2" charset="2"/>
              <a:buChar char="§"/>
              <a:defRPr sz="1600"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3pPr>
            <a:lvl4pPr marL="1076325" indent="-228600">
              <a:defRPr sz="1200"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4pPr>
            <a:lvl5pPr marL="1257300" indent="-180975">
              <a:defRPr sz="1200"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pic>
        <p:nvPicPr>
          <p:cNvPr id="12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 userDrawn="1"/>
        </p:nvSpPr>
        <p:spPr>
          <a:xfrm>
            <a:off x="320675" y="6457950"/>
            <a:ext cx="2136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Yeungnam University (YU-ANTL)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US" altLang="ko-KR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8E3EC1-224D-437B-B096-E30C414A2ECD}"/>
              </a:ext>
            </a:extLst>
          </p:cNvPr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YU-ANTL R&amp;D Report</a:t>
            </a:r>
            <a:r>
              <a:rPr lang="en-US" altLang="ko-KR" sz="900" i="1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(Min-Cheol</a:t>
            </a:r>
            <a:r>
              <a:rPr lang="ko-KR" altLang="en-US" sz="900" i="1" baseline="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sz="900" i="1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Kim</a:t>
            </a:r>
            <a:r>
              <a:rPr lang="en-US" altLang="ko-KR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hunma">
            <a:extLst>
              <a:ext uri="{FF2B5EF4-FFF2-40B4-BE49-F238E27FC236}">
                <a16:creationId xmlns:a16="http://schemas.microsoft.com/office/drawing/2014/main" id="{4A4C1445-1AEB-4FA7-93CE-352E3A9595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2DA5CA-2D2D-42FB-872B-3EF303F53332}"/>
              </a:ext>
            </a:extLst>
          </p:cNvPr>
          <p:cNvSpPr/>
          <p:nvPr userDrawn="1"/>
        </p:nvSpPr>
        <p:spPr>
          <a:xfrm>
            <a:off x="320675" y="6457950"/>
            <a:ext cx="2136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Yeungnam University (YU-ANTL)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D762A9-F35D-4750-8748-B465BEC1AE9B}"/>
              </a:ext>
            </a:extLst>
          </p:cNvPr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US" altLang="ko-KR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FF5CA1-F264-4349-ADB1-3E9FDA0A0349}"/>
              </a:ext>
            </a:extLst>
          </p:cNvPr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YU-ANTL R&amp;D Report</a:t>
            </a:r>
            <a:r>
              <a:rPr lang="en-US" altLang="ko-KR" sz="900" i="1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(Min-Cheol</a:t>
            </a:r>
            <a:r>
              <a:rPr lang="ko-KR" altLang="en-US" sz="900" i="1" baseline="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sz="900" i="1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Kim</a:t>
            </a:r>
            <a:r>
              <a:rPr lang="en-US" altLang="ko-KR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228600"/>
            <a:ext cx="8229600" cy="838200"/>
          </a:xfrm>
        </p:spPr>
        <p:txBody>
          <a:bodyPr/>
          <a:lstStyle>
            <a:lvl1pPr>
              <a:defRPr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8475" y="1295400"/>
            <a:ext cx="4038600" cy="483076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1pPr>
            <a:lvl2pPr marL="542925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2pPr>
            <a:lvl3pPr marL="714375" indent="-228600"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3pPr>
            <a:lvl4pPr marL="990600" indent="-228600"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4pPr>
            <a:lvl5pPr marL="1162050" indent="-228600"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295400"/>
            <a:ext cx="4038600" cy="483076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1pPr>
            <a:lvl2pPr marL="542925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2pPr>
            <a:lvl3pPr marL="714375" indent="-228600"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3pPr>
            <a:lvl4pPr marL="990600" indent="-228600"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4pPr>
            <a:lvl5pPr marL="1257300" indent="-228600"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pic>
        <p:nvPicPr>
          <p:cNvPr id="11" name="Picture 17" descr="chunma">
            <a:extLst>
              <a:ext uri="{FF2B5EF4-FFF2-40B4-BE49-F238E27FC236}">
                <a16:creationId xmlns:a16="http://schemas.microsoft.com/office/drawing/2014/main" id="{7AF00E77-DF48-4FA0-AD39-4D8AE735DE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CBE96-84EF-45F7-B2FB-5788CF28130B}"/>
              </a:ext>
            </a:extLst>
          </p:cNvPr>
          <p:cNvSpPr/>
          <p:nvPr userDrawn="1"/>
        </p:nvSpPr>
        <p:spPr>
          <a:xfrm>
            <a:off x="320675" y="6457950"/>
            <a:ext cx="2136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Yeungnam University (YU-ANTL)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128EAC-17C4-4492-8857-5293DAC1CB24}"/>
              </a:ext>
            </a:extLst>
          </p:cNvPr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US" altLang="ko-KR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E84EB4-EBE1-40C9-A939-4D5D0C25D10F}"/>
              </a:ext>
            </a:extLst>
          </p:cNvPr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YU-ANTL R&amp;D Report</a:t>
            </a:r>
            <a:r>
              <a:rPr lang="en-US" altLang="ko-KR" sz="900" i="1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(Min-Cheol</a:t>
            </a:r>
            <a:r>
              <a:rPr lang="ko-KR" altLang="en-US" sz="900" i="1" baseline="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sz="900" i="1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Kim</a:t>
            </a:r>
            <a:r>
              <a:rPr lang="en-US" altLang="ko-KR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09663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>
          <a:solidFill>
            <a:srgbClr val="0000CC"/>
          </a:solidFill>
          <a:latin typeface="Tahoma" panose="020B0604030504040204" pitchFamily="34" charset="0"/>
          <a:ea typeface="맑은 고딕" panose="020B0503020000020004" pitchFamily="50" charset="-127"/>
          <a:cs typeface="Tahoma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000" b="1" kern="1200">
          <a:solidFill>
            <a:srgbClr val="993300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800" b="1" kern="12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ntl.yu.ac.k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3220" TargetMode="External"/><Relationship Id="rId2" Type="http://schemas.openxmlformats.org/officeDocument/2006/relationships/hyperlink" Target="https://airpage.org/xe/project_data/249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321" y="1301750"/>
            <a:ext cx="8314660" cy="1470025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107763" dir="2700000" algn="ctr" rotWithShape="0">
              <a:srgbClr val="33CCFF"/>
            </a:outerShdw>
          </a:effectLst>
        </p:spPr>
        <p:txBody>
          <a:bodyPr lIns="180000" tIns="0" rIns="180000" bIns="0">
            <a:normAutofit/>
          </a:bodyPr>
          <a:lstStyle/>
          <a:p>
            <a:pPr eaLnBrk="1" hangingPunct="1">
              <a:defRPr/>
            </a:pPr>
            <a:r>
              <a:rPr lang="ko-KR" altLang="en-US" dirty="0" err="1">
                <a:ea typeface="Tahoma" panose="020B0604030504040204" pitchFamily="34" charset="0"/>
              </a:rPr>
              <a:t>라즈베리파이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 err="1">
                <a:ea typeface="Tahoma" panose="020B0604030504040204" pitchFamily="34" charset="0"/>
              </a:rPr>
              <a:t>hostapd</a:t>
            </a:r>
            <a:r>
              <a:rPr lang="en-US" altLang="ko-KR" dirty="0">
                <a:ea typeface="Tahoma" panose="020B0604030504040204" pitchFamily="34" charset="0"/>
              </a:rPr>
              <a:t>, Web server</a:t>
            </a: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615259" y="637154"/>
            <a:ext cx="310571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ko-KR" sz="2000" b="1" dirty="0">
                <a:solidFill>
                  <a:srgbClr val="99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YU-ANTL R&amp;D Report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76350" y="4022725"/>
            <a:ext cx="6937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800">
                <a:ea typeface="Tahoma" panose="020B0604030504040204" pitchFamily="34" charset="0"/>
                <a:cs typeface="Tahoma" panose="020B0604030504040204" pitchFamily="34" charset="0"/>
              </a:rPr>
              <a:t>December 3, </a:t>
            </a:r>
            <a:r>
              <a:rPr lang="en-US" altLang="ko-KR" sz="1800" dirty="0"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endParaRPr lang="en-US" altLang="ko-KR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2000" b="1" dirty="0">
                <a:ea typeface="Tahoma" panose="020B0604030504040204" pitchFamily="34" charset="0"/>
                <a:cs typeface="Tahoma" panose="020B0604030504040204" pitchFamily="34" charset="0"/>
              </a:rPr>
              <a:t>Min-Cheol Kim</a:t>
            </a:r>
            <a:endParaRPr lang="en-US" altLang="ko-KR" sz="1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>
                <a:ea typeface="Tahoma" panose="020B0604030504040204" pitchFamily="34" charset="0"/>
                <a:cs typeface="Tahoma" panose="020B0604030504040204" pitchFamily="34" charset="0"/>
              </a:rPr>
              <a:t>Advanced Networking Technology Lab. (YU-ANTL)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>
                <a:ea typeface="Tahoma" panose="020B0604030504040204" pitchFamily="34" charset="0"/>
                <a:cs typeface="Tahoma" panose="020B0604030504040204" pitchFamily="34" charset="0"/>
              </a:rPr>
              <a:t>Dept. of Information &amp; Comm. Eng, Graduate school, 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 err="1">
                <a:ea typeface="Tahoma" panose="020B0604030504040204" pitchFamily="34" charset="0"/>
                <a:cs typeface="Tahoma" panose="020B0604030504040204" pitchFamily="34" charset="0"/>
              </a:rPr>
              <a:t>Yeungnam</a:t>
            </a:r>
            <a:r>
              <a:rPr lang="en-US" altLang="ko-KR" sz="1600" dirty="0">
                <a:ea typeface="Tahoma" panose="020B0604030504040204" pitchFamily="34" charset="0"/>
                <a:cs typeface="Tahoma" panose="020B0604030504040204" pitchFamily="34" charset="0"/>
              </a:rPr>
              <a:t> University, KOREA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200" dirty="0">
                <a:ea typeface="Tahoma" panose="020B0604030504040204" pitchFamily="34" charset="0"/>
                <a:cs typeface="Tahoma" panose="020B0604030504040204" pitchFamily="34" charset="0"/>
              </a:rPr>
              <a:t>(Tel : +82-53-810-3940;  Fax : +82-53-810-4742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200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http://antl.yu.ac.kr/</a:t>
            </a:r>
            <a:r>
              <a:rPr lang="en-US" altLang="ko-KR" sz="1200" dirty="0">
                <a:ea typeface="Tahoma" panose="020B0604030504040204" pitchFamily="34" charset="0"/>
                <a:cs typeface="Tahoma" panose="020B0604030504040204" pitchFamily="34" charset="0"/>
              </a:rPr>
              <a:t>;  E-mail : kmc724@ynu.ac.kr)</a:t>
            </a:r>
          </a:p>
        </p:txBody>
      </p:sp>
      <p:pic>
        <p:nvPicPr>
          <p:cNvPr id="6149" name="Picture 5" descr="chunm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6400" y="3002410"/>
            <a:ext cx="855663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A8EFD-1277-4D13-A7E5-AB362CEB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</a:t>
            </a:r>
            <a:r>
              <a:rPr lang="ko-KR" altLang="en-US" dirty="0"/>
              <a:t> </a:t>
            </a:r>
            <a:r>
              <a:rPr lang="en-US" altLang="ko-KR" dirty="0"/>
              <a:t>Pi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7F6A7-1861-4B82-BF88-9DC18317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인터넷으로 들어 가보기</a:t>
            </a:r>
            <a:endParaRPr lang="en-US" altLang="ko-KR" dirty="0"/>
          </a:p>
          <a:p>
            <a:pPr lvl="1"/>
            <a:r>
              <a:rPr lang="en-US" altLang="ko-KR" dirty="0"/>
              <a:t>Hello World </a:t>
            </a:r>
            <a:r>
              <a:rPr lang="ko-KR" altLang="en-US" dirty="0"/>
              <a:t>출력 확인 </a:t>
            </a:r>
            <a:r>
              <a:rPr lang="en-US" altLang="ko-KR" dirty="0"/>
              <a:t>(http://192.168.0.1/index.py)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528244-D3FD-49B5-8E6A-434F719B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95"/>
          <a:stretch/>
        </p:blipFill>
        <p:spPr>
          <a:xfrm>
            <a:off x="2816849" y="2342605"/>
            <a:ext cx="3336131" cy="28738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58F180-269F-4CB5-AF1C-AAA22AAA027A}"/>
              </a:ext>
            </a:extLst>
          </p:cNvPr>
          <p:cNvSpPr/>
          <p:nvPr/>
        </p:nvSpPr>
        <p:spPr>
          <a:xfrm>
            <a:off x="2699657" y="2934789"/>
            <a:ext cx="566057" cy="2177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A0B13-5166-45DD-BD19-E24EAF62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Web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36683-857E-4AFA-ADCD-E01D2912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GPIO </a:t>
            </a:r>
            <a:r>
              <a:rPr lang="ko-KR" altLang="en-US" dirty="0"/>
              <a:t>상태 확인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gpio</a:t>
            </a:r>
            <a:r>
              <a:rPr lang="ko-KR" altLang="en-US" dirty="0"/>
              <a:t> </a:t>
            </a:r>
            <a:r>
              <a:rPr lang="en-US" altLang="ko-KR" dirty="0" err="1"/>
              <a:t>readall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A06FD6-62BA-4E26-8752-0E90DBE6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126387"/>
            <a:ext cx="6219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EB174-48EB-4193-ABEF-7CD2E6FC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Web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CA2CE-7F09-4F0C-99DF-D2084FD3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웹페이지에서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9FD25A-5EB1-4C11-B343-ECD9261B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53" y="1589103"/>
            <a:ext cx="4170694" cy="48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D1BB7-9B63-4E74-BB8A-AF685792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Web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4AED1-D8BB-408E-8BC5-57F085B3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아파치 실행 권한 변경 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/apache2/</a:t>
            </a:r>
            <a:r>
              <a:rPr lang="en-US" altLang="ko-KR" dirty="0" err="1"/>
              <a:t>envvars</a:t>
            </a:r>
            <a:r>
              <a:rPr lang="en-US" altLang="ko-KR" dirty="0"/>
              <a:t>/)</a:t>
            </a:r>
          </a:p>
          <a:p>
            <a:pPr lvl="1"/>
            <a:r>
              <a:rPr lang="ko-KR" altLang="en-US" dirty="0"/>
              <a:t>아파치 기본 권한</a:t>
            </a:r>
            <a:r>
              <a:rPr lang="en-US" altLang="ko-KR" dirty="0"/>
              <a:t>: www-data</a:t>
            </a:r>
          </a:p>
          <a:p>
            <a:pPr lvl="1"/>
            <a:r>
              <a:rPr lang="ko-KR" altLang="en-US" dirty="0"/>
              <a:t>주변장치를 다룰 권한이 없음</a:t>
            </a:r>
            <a:endParaRPr lang="en-US" altLang="ko-KR" dirty="0"/>
          </a:p>
          <a:p>
            <a:pPr lvl="1"/>
            <a:r>
              <a:rPr lang="ko-KR" altLang="en-US" dirty="0"/>
              <a:t>따라서 권한을 </a:t>
            </a:r>
            <a:r>
              <a:rPr lang="en-US" altLang="ko-KR" dirty="0"/>
              <a:t>pi</a:t>
            </a:r>
            <a:r>
              <a:rPr lang="ko-KR" altLang="en-US" dirty="0"/>
              <a:t>로 변경 </a:t>
            </a:r>
            <a:r>
              <a:rPr lang="en-US" altLang="ko-KR" dirty="0"/>
              <a:t>(root</a:t>
            </a:r>
            <a:r>
              <a:rPr lang="ko-KR" altLang="en-US" dirty="0"/>
              <a:t>는 사용 불가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export APACHE_RUN_USER=pi</a:t>
            </a:r>
          </a:p>
          <a:p>
            <a:pPr lvl="2"/>
            <a:r>
              <a:rPr lang="en-US" altLang="ko-KR" dirty="0"/>
              <a:t>export APACHE_RUN_GROUP=pi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파일 권한도 변경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python.py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31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6C7A-BBE5-43A6-AE55-A6CFA448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Web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D0622-F0D9-4E51-A254-A2B41FC2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모드 상태를 누르면 모드 상태 </a:t>
            </a:r>
            <a:r>
              <a:rPr lang="en-US" altLang="ko-KR" dirty="0"/>
              <a:t>(input/output) </a:t>
            </a:r>
            <a:r>
              <a:rPr lang="ko-KR" altLang="en-US" dirty="0" err="1"/>
              <a:t>토글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A24AF-FBF7-4308-B911-603C4A3D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5" y="1882057"/>
            <a:ext cx="3919078" cy="459478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9509CDF-52C3-4FE7-BF2C-0C98F2208AE7}"/>
              </a:ext>
            </a:extLst>
          </p:cNvPr>
          <p:cNvSpPr/>
          <p:nvPr/>
        </p:nvSpPr>
        <p:spPr>
          <a:xfrm>
            <a:off x="4337073" y="3637185"/>
            <a:ext cx="612559" cy="52378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9107F-13F3-4767-AC2A-EDF651721442}"/>
              </a:ext>
            </a:extLst>
          </p:cNvPr>
          <p:cNvSpPr/>
          <p:nvPr/>
        </p:nvSpPr>
        <p:spPr>
          <a:xfrm>
            <a:off x="2640694" y="3814739"/>
            <a:ext cx="381740" cy="221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EF4610-C636-45D5-B09E-593C4806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60" y="1953087"/>
            <a:ext cx="3811800" cy="44527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3E077A-7D45-460F-9034-AC6472D150E1}"/>
              </a:ext>
            </a:extLst>
          </p:cNvPr>
          <p:cNvSpPr/>
          <p:nvPr/>
        </p:nvSpPr>
        <p:spPr>
          <a:xfrm>
            <a:off x="7292593" y="3850250"/>
            <a:ext cx="381740" cy="221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B1C67-0D4B-488F-9257-7F60187D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A75C6-7590-4E32-A6B7-78D8D0B5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웹페이지에서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GPIO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LED </a:t>
            </a:r>
            <a:r>
              <a:rPr lang="ko-KR" altLang="en-US" dirty="0"/>
              <a:t>불을 켜고 끄기</a:t>
            </a:r>
          </a:p>
        </p:txBody>
      </p:sp>
    </p:spTree>
    <p:extLst>
      <p:ext uri="{BB962C8B-B14F-4D97-AF65-F5344CB8AC3E}">
        <p14:creationId xmlns:p14="http://schemas.microsoft.com/office/powerpoint/2010/main" val="81084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AC37D-18A1-49F4-811C-2CD26F9A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202C7-BAA5-42C2-A329-0FB063E6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b="0" dirty="0"/>
              <a:t>[1] </a:t>
            </a:r>
            <a:r>
              <a:rPr lang="en-US" altLang="ko-KR" sz="1100" b="0" i="0" u="none" strike="noStrike" dirty="0">
                <a:solidFill>
                  <a:srgbClr val="444444"/>
                </a:solidFill>
                <a:effectLst/>
                <a:latin typeface="Open Sans"/>
                <a:hlinkClick r:id="rId2"/>
              </a:rPr>
              <a:t>[TIP] </a:t>
            </a:r>
            <a:r>
              <a:rPr lang="ko-KR" altLang="en-US" sz="1100" b="0" i="0" u="none" strike="noStrike" dirty="0" err="1">
                <a:solidFill>
                  <a:srgbClr val="444444"/>
                </a:solidFill>
                <a:effectLst/>
                <a:latin typeface="Open Sans"/>
                <a:hlinkClick r:id="rId2"/>
              </a:rPr>
              <a:t>라즈베리파이</a:t>
            </a:r>
            <a:r>
              <a:rPr lang="ko-KR" altLang="en-US" sz="1100" b="0" i="0" u="none" strike="noStrike" dirty="0">
                <a:solidFill>
                  <a:srgbClr val="444444"/>
                </a:solidFill>
                <a:effectLst/>
                <a:latin typeface="Open Sans"/>
                <a:hlinkClick r:id="rId2"/>
              </a:rPr>
              <a:t> </a:t>
            </a:r>
            <a:r>
              <a:rPr lang="en-US" altLang="ko-KR" sz="1100" b="0" i="0" u="none" strike="noStrike" dirty="0">
                <a:solidFill>
                  <a:srgbClr val="444444"/>
                </a:solidFill>
                <a:effectLst/>
                <a:latin typeface="Open Sans"/>
                <a:hlinkClick r:id="rId2"/>
              </a:rPr>
              <a:t>3</a:t>
            </a:r>
            <a:r>
              <a:rPr lang="ko-KR" altLang="en-US" sz="1100" b="0" i="0" u="none" strike="noStrike" dirty="0">
                <a:solidFill>
                  <a:srgbClr val="444444"/>
                </a:solidFill>
                <a:effectLst/>
                <a:latin typeface="Open Sans"/>
                <a:hlinkClick r:id="rId2"/>
              </a:rPr>
              <a:t>를 </a:t>
            </a:r>
            <a:r>
              <a:rPr lang="en-US" altLang="ko-KR" sz="1100" b="0" i="0" u="none" strike="noStrike" dirty="0">
                <a:solidFill>
                  <a:srgbClr val="444444"/>
                </a:solidFill>
                <a:effectLst/>
                <a:latin typeface="Open Sans"/>
                <a:hlinkClick r:id="rId2"/>
              </a:rPr>
              <a:t>AP</a:t>
            </a:r>
            <a:r>
              <a:rPr lang="ko-KR" altLang="en-US" sz="1100" b="0" i="0" u="none" strike="noStrike" dirty="0">
                <a:solidFill>
                  <a:srgbClr val="444444"/>
                </a:solidFill>
                <a:effectLst/>
                <a:latin typeface="Open Sans"/>
                <a:hlinkClick r:id="rId2"/>
              </a:rPr>
              <a:t>로 만들기 </a:t>
            </a:r>
            <a:r>
              <a:rPr lang="en-US" altLang="ko-KR" sz="1100" b="0" i="0" u="none" strike="noStrike" dirty="0">
                <a:solidFill>
                  <a:srgbClr val="444444"/>
                </a:solidFill>
                <a:effectLst/>
                <a:latin typeface="Open Sans"/>
                <a:hlinkClick r:id="rId2"/>
              </a:rPr>
              <a:t>(How to make Raspberry Pi 3 to Access point device)</a:t>
            </a:r>
            <a:endParaRPr lang="en-US" altLang="ko-KR" sz="1100" b="0" i="0" dirty="0">
              <a:solidFill>
                <a:srgbClr val="555555"/>
              </a:solidFill>
              <a:effectLst/>
              <a:latin typeface="Open Sans"/>
            </a:endParaRPr>
          </a:p>
          <a:p>
            <a:pPr marL="0" indent="0">
              <a:buNone/>
            </a:pPr>
            <a:r>
              <a:rPr lang="en-US" altLang="ko-KR" sz="1100" b="0" dirty="0"/>
              <a:t>[2] </a:t>
            </a:r>
            <a:r>
              <a:rPr lang="ko-KR" altLang="en-US" sz="1100" b="0" dirty="0"/>
              <a:t>아파치 웹 서버 </a:t>
            </a:r>
            <a:r>
              <a:rPr lang="ko-KR" altLang="en-US" sz="1100" b="0" dirty="0" err="1"/>
              <a:t>셋업하기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</a:t>
            </a:r>
            <a:r>
              <a:rPr lang="en-US" altLang="ko-KR" sz="1050" dirty="0">
                <a:hlinkClick r:id="rId3"/>
              </a:rPr>
              <a:t>https://wikidocs.net/3220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413122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D3CD8-B09E-4983-9679-157F11E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&amp; </a:t>
            </a:r>
            <a:r>
              <a:rPr lang="en-US" altLang="ko-KR" dirty="0" err="1"/>
              <a:t>hostapd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12715-BC87-4A00-9FE5-61E747C2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hostapd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hostapd</a:t>
            </a:r>
            <a:r>
              <a:rPr lang="en-US" altLang="ko-KR" dirty="0"/>
              <a:t> </a:t>
            </a:r>
            <a:r>
              <a:rPr lang="en-US" altLang="ko-KR" dirty="0" err="1"/>
              <a:t>dnsmasq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DHCP </a:t>
            </a:r>
            <a:r>
              <a:rPr lang="ko-KR" altLang="en-US" dirty="0"/>
              <a:t>서버 설정 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dhcpcd.conf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아래 문구를 맨 밑에 추가</a:t>
            </a:r>
            <a:endParaRPr lang="en-US" altLang="ko-KR" dirty="0"/>
          </a:p>
          <a:p>
            <a:pPr lvl="2"/>
            <a:r>
              <a:rPr lang="en-US" altLang="ko-KR" dirty="0"/>
              <a:t>interface wlan0</a:t>
            </a:r>
          </a:p>
          <a:p>
            <a:pPr lvl="2"/>
            <a:r>
              <a:rPr lang="en-US" altLang="ko-KR" dirty="0"/>
              <a:t>static </a:t>
            </a:r>
            <a:r>
              <a:rPr lang="en-US" altLang="ko-KR" dirty="0" err="1"/>
              <a:t>ip_address</a:t>
            </a:r>
            <a:r>
              <a:rPr lang="en-US" altLang="ko-KR" dirty="0"/>
              <a:t>=192.168.0.1/24</a:t>
            </a:r>
          </a:p>
          <a:p>
            <a:pPr lvl="2"/>
            <a:r>
              <a:rPr lang="en-US" altLang="ko-KR" dirty="0" err="1"/>
              <a:t>nohook</a:t>
            </a:r>
            <a:r>
              <a:rPr lang="en-US" altLang="ko-KR" dirty="0"/>
              <a:t> </a:t>
            </a:r>
            <a:r>
              <a:rPr lang="en-US" altLang="ko-KR" dirty="0" err="1"/>
              <a:t>wpa_supplicant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파일 설정 </a:t>
            </a:r>
            <a:r>
              <a:rPr lang="en-US" altLang="ko-KR" dirty="0"/>
              <a:t>2 (/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hostapd</a:t>
            </a:r>
            <a:r>
              <a:rPr lang="en-US" altLang="ko-KR" dirty="0"/>
              <a:t>/</a:t>
            </a:r>
            <a:r>
              <a:rPr lang="en-US" altLang="ko-KR" dirty="0" err="1"/>
              <a:t>hostapd.conf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파일은 없으니 당황하지 말고 새로 만든 다음 아래 문구를 작성</a:t>
            </a:r>
            <a:endParaRPr lang="en-US" altLang="ko-KR" dirty="0"/>
          </a:p>
          <a:p>
            <a:pPr lvl="2"/>
            <a:r>
              <a:rPr lang="en-US" altLang="ko-KR" dirty="0"/>
              <a:t>Interface=wlan0</a:t>
            </a:r>
          </a:p>
          <a:p>
            <a:pPr lvl="2"/>
            <a:r>
              <a:rPr lang="en-US" altLang="ko-KR" dirty="0"/>
              <a:t>Driver=nl80211</a:t>
            </a:r>
          </a:p>
          <a:p>
            <a:pPr lvl="2"/>
            <a:r>
              <a:rPr lang="en-US" altLang="ko-KR" dirty="0" err="1"/>
              <a:t>Ssid</a:t>
            </a:r>
            <a:r>
              <a:rPr lang="en-US" altLang="ko-KR" dirty="0"/>
              <a:t>=SSID_NAME</a:t>
            </a:r>
          </a:p>
          <a:p>
            <a:pPr lvl="2"/>
            <a:r>
              <a:rPr lang="en-US" altLang="ko-KR" dirty="0" err="1"/>
              <a:t>Hw_mode</a:t>
            </a:r>
            <a:r>
              <a:rPr lang="en-US" altLang="ko-KR" dirty="0"/>
              <a:t>=g</a:t>
            </a:r>
          </a:p>
          <a:p>
            <a:pPr lvl="2"/>
            <a:r>
              <a:rPr lang="en-US" altLang="ko-KR" dirty="0"/>
              <a:t>Channel = 7</a:t>
            </a:r>
          </a:p>
          <a:p>
            <a:pPr lvl="2"/>
            <a:r>
              <a:rPr lang="en-US" altLang="ko-KR" dirty="0" err="1"/>
              <a:t>Wmm_enabled</a:t>
            </a:r>
            <a:r>
              <a:rPr lang="en-US" altLang="ko-KR" dirty="0"/>
              <a:t>=0</a:t>
            </a:r>
          </a:p>
          <a:p>
            <a:pPr lvl="2"/>
            <a:r>
              <a:rPr lang="en-US" altLang="ko-KR" dirty="0" err="1"/>
              <a:t>Macaddr_acl</a:t>
            </a:r>
            <a:r>
              <a:rPr lang="en-US" altLang="ko-KR" dirty="0"/>
              <a:t>=0</a:t>
            </a:r>
          </a:p>
          <a:p>
            <a:pPr lvl="2"/>
            <a:r>
              <a:rPr lang="en-US" altLang="ko-KR" dirty="0" err="1"/>
              <a:t>Auth_algs</a:t>
            </a:r>
            <a:r>
              <a:rPr lang="en-US" altLang="ko-KR" dirty="0"/>
              <a:t>=1</a:t>
            </a:r>
          </a:p>
          <a:p>
            <a:pPr lvl="2"/>
            <a:r>
              <a:rPr lang="en-US" altLang="ko-KR" dirty="0" err="1"/>
              <a:t>Ignore_broadcast_ssid</a:t>
            </a:r>
            <a:r>
              <a:rPr lang="en-US" altLang="ko-KR" dirty="0"/>
              <a:t>=0</a:t>
            </a:r>
          </a:p>
          <a:p>
            <a:pPr lvl="2"/>
            <a:r>
              <a:rPr lang="en-US" altLang="ko-KR" dirty="0" err="1"/>
              <a:t>wpa</a:t>
            </a:r>
            <a:r>
              <a:rPr lang="en-US" altLang="ko-KR" dirty="0"/>
              <a:t>_=2</a:t>
            </a:r>
          </a:p>
          <a:p>
            <a:pPr lvl="2"/>
            <a:r>
              <a:rPr lang="en-US" altLang="ko-KR" dirty="0" err="1"/>
              <a:t>wpa_passphrase</a:t>
            </a:r>
            <a:r>
              <a:rPr lang="en-US" altLang="ko-KR" dirty="0"/>
              <a:t>=AP_PASSWORD</a:t>
            </a:r>
          </a:p>
          <a:p>
            <a:pPr lvl="2"/>
            <a:r>
              <a:rPr lang="en-US" altLang="ko-KR" dirty="0" err="1"/>
              <a:t>wpa_key_mgmt</a:t>
            </a:r>
            <a:r>
              <a:rPr lang="en-US" altLang="ko-KR" dirty="0"/>
              <a:t>.=WPA-PSK</a:t>
            </a:r>
          </a:p>
          <a:p>
            <a:pPr lvl="2"/>
            <a:r>
              <a:rPr lang="en-US" altLang="ko-KR" dirty="0" err="1"/>
              <a:t>wpa_pairwise</a:t>
            </a:r>
            <a:r>
              <a:rPr lang="en-US" altLang="ko-KR" dirty="0"/>
              <a:t>=TKIP</a:t>
            </a:r>
          </a:p>
          <a:p>
            <a:pPr lvl="2"/>
            <a:r>
              <a:rPr lang="en-US" altLang="ko-KR" dirty="0" err="1"/>
              <a:t>Rsn_pairwise</a:t>
            </a:r>
            <a:r>
              <a:rPr lang="en-US" altLang="ko-KR" dirty="0"/>
              <a:t>=CCMP</a:t>
            </a:r>
          </a:p>
        </p:txBody>
      </p:sp>
    </p:spTree>
    <p:extLst>
      <p:ext uri="{BB962C8B-B14F-4D97-AF65-F5344CB8AC3E}">
        <p14:creationId xmlns:p14="http://schemas.microsoft.com/office/powerpoint/2010/main" val="336571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02E99-667E-4207-95B4-AA991B31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&amp; </a:t>
            </a:r>
            <a:r>
              <a:rPr lang="en-US" altLang="ko-KR" dirty="0" err="1"/>
              <a:t>hostapd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C98A9-FB9F-437B-A03C-BC4EA874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설정 </a:t>
            </a:r>
            <a:r>
              <a:rPr lang="en-US" altLang="ko-KR" dirty="0"/>
              <a:t>3 (/</a:t>
            </a:r>
            <a:r>
              <a:rPr lang="en-US" altLang="ko-KR" dirty="0" err="1"/>
              <a:t>etc</a:t>
            </a:r>
            <a:r>
              <a:rPr lang="en-US" altLang="ko-KR" dirty="0"/>
              <a:t>/default/</a:t>
            </a:r>
            <a:r>
              <a:rPr lang="en-US" altLang="ko-KR" dirty="0" err="1"/>
              <a:t>hostapd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# DAEMON_CONF </a:t>
            </a:r>
            <a:r>
              <a:rPr lang="ko-KR" altLang="en-US" dirty="0"/>
              <a:t>의 주석 </a:t>
            </a:r>
            <a:r>
              <a:rPr lang="en-US" altLang="ko-KR" dirty="0"/>
              <a:t># </a:t>
            </a:r>
            <a:r>
              <a:rPr lang="ko-KR" altLang="en-US" dirty="0"/>
              <a:t>을 지우고 아래 문구 작성</a:t>
            </a:r>
            <a:endParaRPr lang="en-US" altLang="ko-KR" dirty="0"/>
          </a:p>
          <a:p>
            <a:pPr lvl="2"/>
            <a:r>
              <a:rPr lang="en-US" altLang="ko-KR" dirty="0"/>
              <a:t>DAEMON_CONF=“/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hostapd</a:t>
            </a:r>
            <a:r>
              <a:rPr lang="en-US" altLang="ko-KR" dirty="0"/>
              <a:t>/</a:t>
            </a:r>
            <a:r>
              <a:rPr lang="en-US" altLang="ko-KR" dirty="0" err="1"/>
              <a:t>hostapd.conf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파일 설정 </a:t>
            </a:r>
            <a:r>
              <a:rPr lang="en-US" altLang="ko-KR" dirty="0"/>
              <a:t>4 (/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dnsmasq.conf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백업본을 만들고 작성하는 것을 권장</a:t>
            </a:r>
            <a:endParaRPr lang="en-US" altLang="ko-KR" dirty="0"/>
          </a:p>
          <a:p>
            <a:pPr lvl="2"/>
            <a:r>
              <a:rPr lang="en-US" altLang="ko-KR" dirty="0"/>
              <a:t>$ mv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dnsmasq.conf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dnsmasq.conf.orig</a:t>
            </a:r>
            <a:endParaRPr lang="en-US" altLang="ko-KR" dirty="0"/>
          </a:p>
          <a:p>
            <a:pPr lvl="2"/>
            <a:r>
              <a:rPr lang="en-US" altLang="ko-KR" dirty="0"/>
              <a:t>interface=wlan0</a:t>
            </a:r>
          </a:p>
          <a:p>
            <a:pPr lvl="2"/>
            <a:r>
              <a:rPr lang="en-US" altLang="ko-KR" dirty="0"/>
              <a:t>listen-address=192.168.0.1</a:t>
            </a:r>
          </a:p>
          <a:p>
            <a:pPr lvl="2"/>
            <a:r>
              <a:rPr lang="en-US" altLang="ko-KR" dirty="0"/>
              <a:t>bind-interfaces</a:t>
            </a:r>
          </a:p>
          <a:p>
            <a:pPr lvl="2"/>
            <a:r>
              <a:rPr lang="en-US" altLang="ko-KR" dirty="0"/>
              <a:t>domain-needed</a:t>
            </a:r>
          </a:p>
          <a:p>
            <a:pPr lvl="2"/>
            <a:r>
              <a:rPr lang="en-US" altLang="ko-KR" dirty="0"/>
              <a:t>server=165.229.11.5 (nameserver)</a:t>
            </a:r>
          </a:p>
          <a:p>
            <a:pPr lvl="2"/>
            <a:r>
              <a:rPr lang="en-US" altLang="ko-KR" dirty="0"/>
              <a:t>bogus-</a:t>
            </a:r>
            <a:r>
              <a:rPr lang="en-US" altLang="ko-KR" dirty="0" err="1"/>
              <a:t>priv</a:t>
            </a:r>
            <a:endParaRPr lang="en-US" altLang="ko-KR" dirty="0"/>
          </a:p>
          <a:p>
            <a:pPr lvl="2"/>
            <a:r>
              <a:rPr lang="en-US" altLang="ko-KR" dirty="0" err="1"/>
              <a:t>dhcp</a:t>
            </a:r>
            <a:r>
              <a:rPr lang="en-US" altLang="ko-KR" dirty="0"/>
              <a:t>-range=192.168.0.10, 192.168.0.100, 12h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12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A022-E55F-4EB3-B9CD-9E02A81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&amp; </a:t>
            </a:r>
            <a:r>
              <a:rPr lang="en-US" altLang="ko-KR" dirty="0" err="1"/>
              <a:t>hostapd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DDBF5-9B73-4C1D-BAE0-037EEBA2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91" y="1127081"/>
            <a:ext cx="8229600" cy="50165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파일 설정 </a:t>
            </a:r>
            <a:r>
              <a:rPr lang="en-US" altLang="ko-KR" dirty="0"/>
              <a:t>(5) (/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sysctl.conf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# net.ipv4.ip_forward=1 </a:t>
            </a:r>
            <a:r>
              <a:rPr lang="ko-KR" altLang="en-US" dirty="0"/>
              <a:t>의 주석 </a:t>
            </a:r>
            <a:r>
              <a:rPr lang="en-US" altLang="ko-KR" dirty="0"/>
              <a:t>#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en-US" altLang="ko-KR" dirty="0"/>
              <a:t>net.ipv4.ip_forward=1</a:t>
            </a:r>
          </a:p>
          <a:p>
            <a:endParaRPr lang="en-US" altLang="ko-KR" dirty="0"/>
          </a:p>
          <a:p>
            <a:r>
              <a:rPr lang="ko-KR" altLang="en-US" dirty="0"/>
              <a:t>포트 포워딩 설정</a:t>
            </a:r>
            <a:endParaRPr lang="en-US" altLang="ko-KR" dirty="0"/>
          </a:p>
          <a:p>
            <a:pPr lvl="1"/>
            <a:r>
              <a:rPr lang="en-US" altLang="ko-KR" b="0" dirty="0"/>
              <a:t>iptables –t </a:t>
            </a:r>
            <a:r>
              <a:rPr lang="en-US" altLang="ko-KR" b="0" dirty="0" err="1"/>
              <a:t>nat</a:t>
            </a:r>
            <a:r>
              <a:rPr lang="en-US" altLang="ko-KR" b="0" dirty="0"/>
              <a:t> –A POSTROUTING –o eth0 –j MASQUERADE</a:t>
            </a:r>
          </a:p>
          <a:p>
            <a:pPr lvl="1"/>
            <a:r>
              <a:rPr lang="en-US" altLang="ko-KR" b="0" dirty="0"/>
              <a:t>iptables –A FORWARD –</a:t>
            </a:r>
            <a:r>
              <a:rPr lang="en-US" altLang="ko-KR" b="0" dirty="0" err="1"/>
              <a:t>i</a:t>
            </a:r>
            <a:r>
              <a:rPr lang="en-US" altLang="ko-KR" b="0" dirty="0"/>
              <a:t> eth0 –o wlan0 –m state --state RELATED, ESTABLISHED –j ACCEPT</a:t>
            </a:r>
          </a:p>
          <a:p>
            <a:pPr lvl="1"/>
            <a:r>
              <a:rPr lang="en-US" altLang="ko-KR" b="0" dirty="0"/>
              <a:t>iptables –A FORWARD –</a:t>
            </a:r>
            <a:r>
              <a:rPr lang="en-US" altLang="ko-KR" b="0" dirty="0" err="1"/>
              <a:t>i</a:t>
            </a:r>
            <a:r>
              <a:rPr lang="en-US" altLang="ko-KR" b="0" dirty="0"/>
              <a:t> wlan0</a:t>
            </a:r>
            <a:r>
              <a:rPr lang="ko-KR" altLang="en-US" b="0" dirty="0"/>
              <a:t> </a:t>
            </a:r>
            <a:r>
              <a:rPr lang="en-US" altLang="ko-KR" b="0" dirty="0"/>
              <a:t>–o</a:t>
            </a:r>
            <a:r>
              <a:rPr lang="ko-KR" altLang="en-US" b="0" dirty="0"/>
              <a:t> </a:t>
            </a:r>
            <a:r>
              <a:rPr lang="en-US" altLang="ko-KR" b="0" dirty="0"/>
              <a:t>eth0</a:t>
            </a:r>
            <a:r>
              <a:rPr lang="ko-KR" altLang="en-US" b="0" dirty="0"/>
              <a:t> </a:t>
            </a:r>
            <a:r>
              <a:rPr lang="en-US" altLang="ko-KR" b="0" dirty="0"/>
              <a:t>–j</a:t>
            </a:r>
            <a:r>
              <a:rPr lang="ko-KR" altLang="en-US" b="0" dirty="0"/>
              <a:t> </a:t>
            </a:r>
            <a:r>
              <a:rPr lang="en-US" altLang="ko-KR" b="0" dirty="0"/>
              <a:t>ACCEPT</a:t>
            </a:r>
          </a:p>
          <a:p>
            <a:pPr lvl="1"/>
            <a:endParaRPr lang="en-US" altLang="ko-KR" b="0" dirty="0"/>
          </a:p>
          <a:p>
            <a:r>
              <a:rPr lang="ko-KR" altLang="en-US" dirty="0"/>
              <a:t>파일 설정 </a:t>
            </a:r>
            <a:r>
              <a:rPr lang="en-US" altLang="ko-KR" dirty="0"/>
              <a:t>(6) (/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rc.local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exit 0 </a:t>
            </a:r>
            <a:r>
              <a:rPr lang="ko-KR" altLang="en-US" dirty="0"/>
              <a:t>위에 아래 내용 입력</a:t>
            </a:r>
            <a:endParaRPr lang="en-US" altLang="ko-KR" dirty="0"/>
          </a:p>
          <a:p>
            <a:pPr lvl="2"/>
            <a:r>
              <a:rPr lang="en-US" altLang="ko-KR" dirty="0"/>
              <a:t>iptables-restore &lt; /</a:t>
            </a:r>
            <a:r>
              <a:rPr lang="en-US" altLang="ko-KR" dirty="0" err="1"/>
              <a:t>etc</a:t>
            </a:r>
            <a:r>
              <a:rPr lang="en-US" altLang="ko-KR" dirty="0"/>
              <a:t>/iptables.ipv4.nat</a:t>
            </a:r>
          </a:p>
          <a:p>
            <a:endParaRPr lang="en-US" altLang="ko-KR" dirty="0"/>
          </a:p>
          <a:p>
            <a:r>
              <a:rPr lang="ko-KR" altLang="en-US" dirty="0"/>
              <a:t>재부팅</a:t>
            </a:r>
            <a:endParaRPr lang="en-US" altLang="ko-KR" dirty="0"/>
          </a:p>
          <a:p>
            <a:pPr lvl="1"/>
            <a:r>
              <a:rPr lang="en-US" altLang="ko-KR" dirty="0"/>
              <a:t>$ reboot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아래 명령어 입력</a:t>
            </a:r>
            <a:endParaRPr lang="en-US" altLang="ko-KR" dirty="0"/>
          </a:p>
          <a:p>
            <a:pPr lvl="1"/>
            <a:r>
              <a:rPr lang="ko-KR" altLang="en-US" dirty="0"/>
              <a:t>꺼졌으니 프로그램 실행</a:t>
            </a:r>
            <a:endParaRPr lang="en-US" altLang="ko-KR" dirty="0"/>
          </a:p>
          <a:p>
            <a:pPr lvl="2"/>
            <a:r>
              <a:rPr lang="en-US" altLang="ko-KR" dirty="0"/>
              <a:t>$ service </a:t>
            </a:r>
            <a:r>
              <a:rPr lang="en-US" altLang="ko-KR" dirty="0" err="1"/>
              <a:t>hostapd</a:t>
            </a:r>
            <a:r>
              <a:rPr lang="en-US" altLang="ko-KR" dirty="0"/>
              <a:t> start</a:t>
            </a:r>
          </a:p>
          <a:p>
            <a:pPr lvl="2"/>
            <a:r>
              <a:rPr lang="en-US" altLang="ko-KR" dirty="0"/>
              <a:t>$ service </a:t>
            </a:r>
            <a:r>
              <a:rPr lang="en-US" altLang="ko-KR" dirty="0" err="1"/>
              <a:t>dnsmasq</a:t>
            </a:r>
            <a:r>
              <a:rPr lang="en-US" altLang="ko-KR" dirty="0"/>
              <a:t>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88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EF1F1-C69B-4B97-8C4D-999F7292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&amp; </a:t>
            </a:r>
            <a:r>
              <a:rPr lang="en-US" altLang="ko-KR" dirty="0" err="1"/>
              <a:t>hostapd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F4D0B-EF4F-49E3-B0E7-2AC3C11DD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휴대폰에서 </a:t>
            </a:r>
            <a:r>
              <a:rPr lang="en-US" altLang="ko-KR" dirty="0"/>
              <a:t>Wi-Fi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1"/>
            <a:r>
              <a:rPr lang="en-US" altLang="ko-KR" dirty="0" err="1"/>
              <a:t>ssid</a:t>
            </a:r>
            <a:r>
              <a:rPr lang="en-US" altLang="ko-KR" dirty="0"/>
              <a:t>=ANTL_RASP_AP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59EEFE-E99B-4701-8797-C56877EB6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11"/>
          <a:stretch/>
        </p:blipFill>
        <p:spPr>
          <a:xfrm>
            <a:off x="2903934" y="1933304"/>
            <a:ext cx="3336131" cy="472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6CD943-A1BB-459F-A7F1-E354A710C927}"/>
              </a:ext>
            </a:extLst>
          </p:cNvPr>
          <p:cNvSpPr/>
          <p:nvPr/>
        </p:nvSpPr>
        <p:spPr>
          <a:xfrm>
            <a:off x="3526971" y="3835628"/>
            <a:ext cx="896983" cy="4576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A555A-9120-426F-91E4-76A1A99E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&amp; </a:t>
            </a:r>
            <a:r>
              <a:rPr lang="en-US" altLang="ko-KR" dirty="0" err="1"/>
              <a:t>hostapd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A3238-01C5-4059-A6F6-E5CE1412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036CD-BF08-4185-B741-CF3B27AC2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56"/>
          <a:stretch/>
        </p:blipFill>
        <p:spPr>
          <a:xfrm>
            <a:off x="2903934" y="1497874"/>
            <a:ext cx="3336131" cy="4693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980EFD-3B65-45A9-8C25-DD0CD766BDDA}"/>
              </a:ext>
            </a:extLst>
          </p:cNvPr>
          <p:cNvSpPr/>
          <p:nvPr/>
        </p:nvSpPr>
        <p:spPr>
          <a:xfrm>
            <a:off x="3500846" y="3204754"/>
            <a:ext cx="914400" cy="4093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5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BCD95-ABF9-454E-9ED4-E8053F7E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</a:t>
            </a:r>
            <a:r>
              <a:rPr lang="ko-KR" altLang="en-US" dirty="0"/>
              <a:t> </a:t>
            </a:r>
            <a:r>
              <a:rPr lang="en-US" altLang="ko-KR" dirty="0"/>
              <a:t>Pi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508E0-DA2B-40F9-9762-042E922D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웹서버 어플리케이션 설치 </a:t>
            </a:r>
            <a:r>
              <a:rPr lang="en-US" altLang="ko-KR" dirty="0"/>
              <a:t>(Apache)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apache2 libapache2-mod-python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아파치에서 파이썬 사용 설정</a:t>
            </a:r>
            <a:r>
              <a:rPr lang="en-US" altLang="ko-KR" dirty="0"/>
              <a:t> (/</a:t>
            </a:r>
            <a:r>
              <a:rPr lang="en-US" altLang="ko-KR" dirty="0" err="1"/>
              <a:t>etc</a:t>
            </a:r>
            <a:r>
              <a:rPr lang="en-US" altLang="ko-KR" dirty="0"/>
              <a:t>/apache2/apache2.conf)</a:t>
            </a:r>
          </a:p>
          <a:p>
            <a:pPr lvl="1"/>
            <a:r>
              <a:rPr lang="ko-KR" altLang="en-US" dirty="0"/>
              <a:t>아래의 항목에 추가</a:t>
            </a:r>
            <a:endParaRPr lang="en-US" altLang="ko-KR" dirty="0"/>
          </a:p>
          <a:p>
            <a:pPr lvl="2"/>
            <a:r>
              <a:rPr lang="en-US" altLang="ko-KR" dirty="0"/>
              <a:t>&lt;Directory /var/www&gt;</a:t>
            </a:r>
          </a:p>
          <a:p>
            <a:pPr lvl="2"/>
            <a:r>
              <a:rPr lang="en-US" altLang="ko-KR" dirty="0"/>
              <a:t>    Option Indexes </a:t>
            </a:r>
            <a:r>
              <a:rPr lang="en-US" altLang="ko-KR" dirty="0" err="1"/>
              <a:t>FollowSymLinks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AllowOverride</a:t>
            </a:r>
            <a:r>
              <a:rPr lang="en-US" altLang="ko-KR" dirty="0"/>
              <a:t> None</a:t>
            </a:r>
          </a:p>
          <a:p>
            <a:pPr lvl="2"/>
            <a:r>
              <a:rPr lang="en-US" altLang="ko-KR" dirty="0"/>
              <a:t>    Require all granted</a:t>
            </a:r>
          </a:p>
          <a:p>
            <a:pPr lvl="2"/>
            <a:r>
              <a:rPr lang="en-US" altLang="ko-KR" b="1" dirty="0"/>
              <a:t>    </a:t>
            </a:r>
            <a:r>
              <a:rPr lang="en-US" altLang="ko-KR" b="1" dirty="0" err="1"/>
              <a:t>AddHandler</a:t>
            </a:r>
            <a:r>
              <a:rPr lang="en-US" altLang="ko-KR" b="1" dirty="0"/>
              <a:t> </a:t>
            </a:r>
            <a:r>
              <a:rPr lang="en-US" altLang="ko-KR" b="1" dirty="0" err="1"/>
              <a:t>mod_python</a:t>
            </a:r>
            <a:r>
              <a:rPr lang="en-US" altLang="ko-KR" b="1" dirty="0"/>
              <a:t> .</a:t>
            </a:r>
            <a:r>
              <a:rPr lang="en-US" altLang="ko-KR" b="1" dirty="0" err="1"/>
              <a:t>psp</a:t>
            </a:r>
            <a:r>
              <a:rPr lang="en-US" altLang="ko-KR" b="1" dirty="0"/>
              <a:t>, .</a:t>
            </a:r>
            <a:r>
              <a:rPr lang="en-US" altLang="ko-KR" b="1" dirty="0" err="1"/>
              <a:t>py</a:t>
            </a:r>
            <a:endParaRPr lang="en-US" altLang="ko-KR" b="1" dirty="0"/>
          </a:p>
          <a:p>
            <a:pPr lvl="2"/>
            <a:r>
              <a:rPr lang="en-US" altLang="ko-KR" b="1" dirty="0"/>
              <a:t>    </a:t>
            </a:r>
            <a:r>
              <a:rPr lang="en-US" altLang="ko-KR" b="1" dirty="0" err="1"/>
              <a:t>PythonHandler</a:t>
            </a:r>
            <a:r>
              <a:rPr lang="en-US" altLang="ko-KR" b="1" dirty="0"/>
              <a:t> </a:t>
            </a:r>
            <a:r>
              <a:rPr lang="en-US" altLang="ko-KR" b="1" dirty="0" err="1"/>
              <a:t>mod_python.psp</a:t>
            </a:r>
            <a:r>
              <a:rPr lang="en-US" altLang="ko-KR" b="1" dirty="0"/>
              <a:t> | .</a:t>
            </a:r>
            <a:r>
              <a:rPr lang="en-US" altLang="ko-KR" b="1" dirty="0" err="1"/>
              <a:t>psp</a:t>
            </a:r>
            <a:endParaRPr lang="en-US" altLang="ko-KR" b="1" dirty="0"/>
          </a:p>
          <a:p>
            <a:pPr lvl="2"/>
            <a:r>
              <a:rPr lang="en-US" altLang="ko-KR" b="1" dirty="0"/>
              <a:t>    </a:t>
            </a:r>
            <a:r>
              <a:rPr lang="en-US" altLang="ko-KR" b="1" dirty="0" err="1"/>
              <a:t>PythonHandler</a:t>
            </a:r>
            <a:r>
              <a:rPr lang="en-US" altLang="ko-KR" b="1" dirty="0"/>
              <a:t> </a:t>
            </a:r>
            <a:r>
              <a:rPr lang="en-US" altLang="ko-KR" b="1" dirty="0" err="1"/>
              <a:t>mod_python.cgihandler</a:t>
            </a:r>
            <a:r>
              <a:rPr lang="en-US" altLang="ko-KR" b="1" dirty="0"/>
              <a:t> | .</a:t>
            </a:r>
            <a:r>
              <a:rPr lang="en-US" altLang="ko-KR" b="1" dirty="0" err="1"/>
              <a:t>py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288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A3DEB-C0C2-494F-A9DA-EECC5C9F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</a:t>
            </a:r>
            <a:r>
              <a:rPr lang="ko-KR" altLang="en-US" dirty="0"/>
              <a:t> </a:t>
            </a:r>
            <a:r>
              <a:rPr lang="en-US" altLang="ko-KR" dirty="0"/>
              <a:t>Pi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C84B7-BFDF-4961-B012-107565A7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아파치에서 파이썬 사용 설정</a:t>
            </a:r>
            <a:r>
              <a:rPr lang="en-US" altLang="ko-KR" dirty="0"/>
              <a:t> (/</a:t>
            </a:r>
            <a:r>
              <a:rPr lang="en-US" altLang="ko-KR" dirty="0" err="1"/>
              <a:t>etc</a:t>
            </a:r>
            <a:r>
              <a:rPr lang="en-US" altLang="ko-KR" dirty="0"/>
              <a:t>/apache2/sites-available/000-default.conf)</a:t>
            </a:r>
          </a:p>
          <a:p>
            <a:pPr lvl="1"/>
            <a:r>
              <a:rPr lang="ko-KR" altLang="en-US" dirty="0"/>
              <a:t>아래의 항목에 추가</a:t>
            </a:r>
            <a:endParaRPr lang="en-US" altLang="ko-KR" dirty="0"/>
          </a:p>
          <a:p>
            <a:pPr lvl="2"/>
            <a:r>
              <a:rPr lang="en-US" altLang="ko-KR" dirty="0" err="1"/>
              <a:t>DocumentRoot</a:t>
            </a:r>
            <a:r>
              <a:rPr lang="en-US" altLang="ko-KR" dirty="0"/>
              <a:t> /var/www/html</a:t>
            </a:r>
          </a:p>
          <a:p>
            <a:pPr lvl="2"/>
            <a:r>
              <a:rPr lang="en-US" altLang="ko-KR" b="1" dirty="0"/>
              <a:t>&lt;Directory /var/www/html&gt;</a:t>
            </a:r>
          </a:p>
          <a:p>
            <a:pPr lvl="2"/>
            <a:r>
              <a:rPr lang="en-US" altLang="ko-KR" b="1" dirty="0"/>
              <a:t>    </a:t>
            </a:r>
            <a:r>
              <a:rPr lang="en-US" altLang="ko-KR" b="1" dirty="0" err="1"/>
              <a:t>AddHandler</a:t>
            </a:r>
            <a:r>
              <a:rPr lang="en-US" altLang="ko-KR" b="1" dirty="0"/>
              <a:t> </a:t>
            </a:r>
            <a:r>
              <a:rPr lang="en-US" altLang="ko-KR" b="1" dirty="0" err="1"/>
              <a:t>cgi</a:t>
            </a:r>
            <a:r>
              <a:rPr lang="en-US" altLang="ko-KR" b="1" dirty="0"/>
              <a:t>-script .</a:t>
            </a:r>
            <a:r>
              <a:rPr lang="en-US" altLang="ko-KR" b="1" dirty="0" err="1"/>
              <a:t>py</a:t>
            </a:r>
            <a:endParaRPr lang="en-US" altLang="ko-KR" b="1" dirty="0"/>
          </a:p>
          <a:p>
            <a:pPr lvl="2"/>
            <a:r>
              <a:rPr lang="en-US" altLang="ko-KR" b="1" dirty="0"/>
              <a:t>    Option </a:t>
            </a:r>
            <a:r>
              <a:rPr lang="en-US" altLang="ko-KR" b="1" dirty="0" err="1"/>
              <a:t>ExecCGI</a:t>
            </a:r>
            <a:endParaRPr lang="en-US" altLang="ko-KR" b="1" dirty="0"/>
          </a:p>
          <a:p>
            <a:pPr lvl="2"/>
            <a:r>
              <a:rPr lang="en-US" altLang="ko-KR" b="1" dirty="0"/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277007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41516-9D5A-4E7C-AD25-EAAEC4BF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</a:t>
            </a:r>
            <a:r>
              <a:rPr lang="ko-KR" altLang="en-US" dirty="0"/>
              <a:t> </a:t>
            </a:r>
            <a:r>
              <a:rPr lang="en-US" altLang="ko-KR" dirty="0"/>
              <a:t>Pi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697E8-057A-4297-B0D3-398A3178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휴대폰으로 접속해보기</a:t>
            </a:r>
            <a:endParaRPr lang="en-US" altLang="ko-KR" dirty="0"/>
          </a:p>
          <a:p>
            <a:pPr lvl="1"/>
            <a:r>
              <a:rPr lang="en-US" altLang="ko-KR" dirty="0"/>
              <a:t>Wi-Fi</a:t>
            </a:r>
            <a:r>
              <a:rPr lang="ko-KR" altLang="en-US" dirty="0"/>
              <a:t> </a:t>
            </a:r>
            <a:r>
              <a:rPr lang="en-US" altLang="ko-KR" dirty="0"/>
              <a:t>AP</a:t>
            </a:r>
            <a:r>
              <a:rPr lang="ko-KR" altLang="en-US" dirty="0"/>
              <a:t> 연결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FEDF3-9AC5-41DF-BF0E-BAA4DBD72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54"/>
          <a:stretch/>
        </p:blipFill>
        <p:spPr>
          <a:xfrm>
            <a:off x="2903934" y="1927498"/>
            <a:ext cx="3336131" cy="43717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01B704-68AC-43D5-815F-A2C95557507A}"/>
              </a:ext>
            </a:extLst>
          </p:cNvPr>
          <p:cNvSpPr/>
          <p:nvPr/>
        </p:nvSpPr>
        <p:spPr>
          <a:xfrm>
            <a:off x="3048000" y="4206240"/>
            <a:ext cx="766354" cy="748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7505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b="1" dirty="0" smtClean="0">
            <a:solidFill>
              <a:schemeClr val="tx1"/>
            </a:solidFill>
            <a:latin typeface="Times New Roman" panose="02020603050405020304" pitchFamily="18" charset="0"/>
            <a:ea typeface="바탕" panose="02030600000101010101" pitchFamily="18" charset="-127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rIns="36000" rtlCol="0">
        <a:spAutoFit/>
      </a:bodyPr>
      <a:lstStyle>
        <a:defPPr algn="l">
          <a:defRPr sz="900" b="1" dirty="0" smtClean="0">
            <a:latin typeface="Times New Roman" panose="02020603050405020304" pitchFamily="18" charset="0"/>
            <a:ea typeface="바탕" panose="02030600000101010101" pitchFamily="18" charset="-127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122762</TotalTime>
  <Words>746</Words>
  <Application>Microsoft Office PowerPoint</Application>
  <PresentationFormat>화면 슬라이드 쇼(4:3)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Open Sans</vt:lpstr>
      <vt:lpstr>굴림</vt:lpstr>
      <vt:lpstr>맑은 고딕</vt:lpstr>
      <vt:lpstr>Arial</vt:lpstr>
      <vt:lpstr>Tahoma</vt:lpstr>
      <vt:lpstr>Times New Roman</vt:lpstr>
      <vt:lpstr>Wingdings</vt:lpstr>
      <vt:lpstr>1_디자인 사용자 지정</vt:lpstr>
      <vt:lpstr>라즈베리파이 hostapd, Web server</vt:lpstr>
      <vt:lpstr>Raspberry Pi &amp; hostapd</vt:lpstr>
      <vt:lpstr>Raspberry Pi &amp; hostapd</vt:lpstr>
      <vt:lpstr>Raspberry Pi &amp; hostapd</vt:lpstr>
      <vt:lpstr>Raspberry Pi &amp; hostapd</vt:lpstr>
      <vt:lpstr>Raspberry Pi &amp; hostapd</vt:lpstr>
      <vt:lpstr>Raspberry Pi Web server</vt:lpstr>
      <vt:lpstr>Raspberry Pi Web server</vt:lpstr>
      <vt:lpstr>Raspberry Pi Web server</vt:lpstr>
      <vt:lpstr>Raspberry Pi Web server</vt:lpstr>
      <vt:lpstr>Raspberry Pi Web server</vt:lpstr>
      <vt:lpstr>Raspberry Pi Web server</vt:lpstr>
      <vt:lpstr>Raspberry Pi Web server</vt:lpstr>
      <vt:lpstr>Raspberry Pi Web server</vt:lpstr>
      <vt:lpstr>결과</vt:lpstr>
      <vt:lpstr>References</vt:lpstr>
    </vt:vector>
  </TitlesOfParts>
  <Company>영남대학교 대학원 정보통신공학과 차세대 네트워킹 연구실 (YNU-ANTL)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YNU-ANTL 논문/세미나 발표양식</dc:title>
  <dc:creator>김영탁</dc:creator>
  <cp:lastModifiedBy>김 민철</cp:lastModifiedBy>
  <cp:revision>4629</cp:revision>
  <cp:lastPrinted>2020-11-23T06:40:08Z</cp:lastPrinted>
  <dcterms:created xsi:type="dcterms:W3CDTF">2001-05-02T14:02:58Z</dcterms:created>
  <dcterms:modified xsi:type="dcterms:W3CDTF">2020-12-02T17:36:26Z</dcterms:modified>
</cp:coreProperties>
</file>