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4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9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86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2019-03-02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335315"/>
            <a:ext cx="8604448" cy="64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1" y="1340768"/>
            <a:ext cx="911505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460432" cy="527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886427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20688"/>
            <a:ext cx="909644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44000" cy="61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</a:t>
            </a:r>
            <a:r>
              <a:rPr lang="en-US" altLang="ko-KR" b="1" dirty="0" smtClean="0">
                <a:solidFill>
                  <a:srgbClr val="FFC000"/>
                </a:solidFill>
              </a:rPr>
              <a:t>T</a:t>
            </a:r>
            <a:r>
              <a:rPr lang="en-US" altLang="ko-KR" b="1" dirty="0" smtClean="0">
                <a:solidFill>
                  <a:srgbClr val="00B050"/>
                </a:solidFill>
              </a:rPr>
              <a:t>M</a:t>
            </a:r>
            <a:r>
              <a:rPr lang="en-US" altLang="ko-KR" b="1" dirty="0" smtClean="0"/>
              <a:t>L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HyperText</a:t>
            </a:r>
            <a:r>
              <a:rPr lang="en-US" altLang="ko-KR" sz="1800" dirty="0" smtClean="0"/>
              <a:t> Markup Language 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H</a:t>
            </a:r>
            <a:r>
              <a:rPr lang="en-US" altLang="ko-KR" b="1" dirty="0" err="1" smtClean="0"/>
              <a:t>yper</a:t>
            </a:r>
            <a:r>
              <a:rPr lang="en-US" altLang="ko-KR" b="1" dirty="0" err="1" smtClean="0">
                <a:solidFill>
                  <a:srgbClr val="FFC000"/>
                </a:solidFill>
              </a:rPr>
              <a:t>T</a:t>
            </a:r>
            <a:r>
              <a:rPr lang="en-US" altLang="ko-KR" b="1" dirty="0" err="1" smtClean="0"/>
              <a:t>ext</a:t>
            </a:r>
            <a:r>
              <a:rPr lang="en-US" altLang="ko-KR" b="1" dirty="0" smtClean="0"/>
              <a:t> -&gt;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콘텐츠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M</a:t>
            </a:r>
            <a:r>
              <a:rPr lang="en-US" altLang="ko-KR" b="1" dirty="0" smtClean="0"/>
              <a:t>arkup -&gt; </a:t>
            </a:r>
            <a:r>
              <a:rPr lang="ko-KR" altLang="en-US" b="1" dirty="0" smtClean="0">
                <a:solidFill>
                  <a:schemeClr val="tx1"/>
                </a:solidFill>
              </a:rPr>
              <a:t>구조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L</a:t>
            </a:r>
            <a:r>
              <a:rPr lang="en-US" altLang="ko-KR" b="1" dirty="0" smtClean="0"/>
              <a:t>anguage -&gt; </a:t>
            </a:r>
            <a:r>
              <a:rPr lang="ko-KR" altLang="en-US" b="1" dirty="0" smtClean="0">
                <a:solidFill>
                  <a:schemeClr val="tx1"/>
                </a:solidFill>
              </a:rPr>
              <a:t>언어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00192" y="393305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&gt;&gt; </a:t>
            </a:r>
            <a:r>
              <a:rPr lang="ko-KR" altLang="en-US" b="1" dirty="0" smtClean="0">
                <a:solidFill>
                  <a:srgbClr val="FF0000"/>
                </a:solidFill>
              </a:rPr>
              <a:t>어떻게 짤까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1"/>
            <a:ext cx="9144000" cy="61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76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05610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812360" y="908720"/>
            <a:ext cx="13316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12360" y="5013176"/>
            <a:ext cx="13316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6278" y="4581128"/>
            <a:ext cx="664809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889615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59" y="620688"/>
            <a:ext cx="9085341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7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758"/>
            <a:ext cx="9144000" cy="687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96752"/>
            <a:ext cx="8892480" cy="525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07504" y="4797152"/>
            <a:ext cx="410445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5" y="1241376"/>
            <a:ext cx="912246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039544" y="1772816"/>
            <a:ext cx="4104456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638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64" y="620688"/>
            <a:ext cx="9088036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2525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26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243104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9083"/>
            <a:ext cx="9144000" cy="611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9417"/>
            <a:ext cx="9144000" cy="6145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</Words>
  <Application>Microsoft Office PowerPoint</Application>
  <PresentationFormat>화면 슬라이드 쇼(4:3)</PresentationFormat>
  <Paragraphs>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HTML (HyperText Markup Language )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이영국</cp:lastModifiedBy>
  <cp:revision>18</cp:revision>
  <dcterms:created xsi:type="dcterms:W3CDTF">2019-03-01T13:20:34Z</dcterms:created>
  <dcterms:modified xsi:type="dcterms:W3CDTF">2019-03-02T13:01:36Z</dcterms:modified>
</cp:coreProperties>
</file>