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  <p:sldId id="280" r:id="rId24"/>
    <p:sldId id="279" r:id="rId25"/>
    <p:sldId id="275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68C7-B67B-43B8-AB65-ECEFA5D3BA5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EEAD4-AC48-488B-9416-8786D917C9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EEAD4-AC48-488B-9416-8786D917C90A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332656"/>
            <a:ext cx="8532440" cy="637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836712"/>
            <a:ext cx="8964488" cy="581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632848" cy="545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238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92696"/>
            <a:ext cx="8990950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825731"/>
            <a:ext cx="8892480" cy="58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560840" cy="604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772" y="1052736"/>
            <a:ext cx="5955556" cy="516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097" y="764704"/>
            <a:ext cx="8810391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79"/>
            <a:ext cx="8964488" cy="621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759366"/>
            <a:ext cx="8964488" cy="62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67463"/>
            <a:ext cx="8964488" cy="621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66699"/>
            <a:ext cx="8892480" cy="624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688242"/>
            <a:ext cx="8820472" cy="61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433" y="764705"/>
            <a:ext cx="3838575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764704"/>
            <a:ext cx="3528392" cy="58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5657" y="39537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ex5.html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66186"/>
            <a:ext cx="4288355" cy="564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4224" y="680985"/>
            <a:ext cx="3944240" cy="564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19577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ex5_1.html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4320479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692696"/>
            <a:ext cx="40767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22228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ex5_1.html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83153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58" y="827048"/>
            <a:ext cx="8705830" cy="584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20687"/>
            <a:ext cx="8964488" cy="61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755465"/>
            <a:ext cx="8460432" cy="610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82202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13" y="692696"/>
            <a:ext cx="8848983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97782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76359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20688"/>
            <a:ext cx="8820472" cy="61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</Words>
  <Application>Microsoft Office PowerPoint</Application>
  <PresentationFormat>화면 슬라이드 쇼(4:3)</PresentationFormat>
  <Paragraphs>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42</cp:revision>
  <dcterms:created xsi:type="dcterms:W3CDTF">2019-03-01T13:20:34Z</dcterms:created>
  <dcterms:modified xsi:type="dcterms:W3CDTF">2019-03-20T05:35:46Z</dcterms:modified>
</cp:coreProperties>
</file>