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70" r:id="rId4"/>
    <p:sldId id="271" r:id="rId5"/>
    <p:sldId id="257" r:id="rId6"/>
    <p:sldId id="274" r:id="rId7"/>
    <p:sldId id="275" r:id="rId8"/>
    <p:sldId id="276" r:id="rId9"/>
    <p:sldId id="277" r:id="rId10"/>
    <p:sldId id="278" r:id="rId11"/>
    <p:sldId id="272" r:id="rId12"/>
    <p:sldId id="273" r:id="rId13"/>
    <p:sldId id="263" r:id="rId14"/>
    <p:sldId id="264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718" autoAdjust="0"/>
  </p:normalViewPr>
  <p:slideViewPr>
    <p:cSldViewPr>
      <p:cViewPr varScale="1">
        <p:scale>
          <a:sx n="109" d="100"/>
          <a:sy n="109" d="100"/>
        </p:scale>
        <p:origin x="129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056D5-EE1C-48E6-BFE3-8E0B6971D3CC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4E432-C6D1-483F-835B-B899AF4C3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06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2021-04-11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2021-04-11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2021-04-11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2021-04-11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2021-04-11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2021-04-11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2021-04-11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2021-04-11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2021-04-11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2021-04-11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2021-04-11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18F1A-A5A2-4630-B07B-384C683C3FB0}" type="datetimeFigureOut">
              <a:rPr lang="ko-KR" altLang="en-US" smtClean="0"/>
              <a:pPr/>
              <a:t>2021-04-11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94" y="769442"/>
            <a:ext cx="8616386" cy="59719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31640" y="1052736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* </a:t>
            </a:r>
            <a:r>
              <a:rPr lang="en-US" altLang="ko-KR" dirty="0" smtClean="0">
                <a:solidFill>
                  <a:srgbClr val="FF0000"/>
                </a:solidFill>
              </a:rPr>
              <a:t>input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038" y="1700808"/>
            <a:ext cx="7156394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57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755576" y="1268760"/>
            <a:ext cx="7704856" cy="4895478"/>
            <a:chOff x="611560" y="1196752"/>
            <a:chExt cx="7704856" cy="489547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560" y="1777405"/>
              <a:ext cx="7704856" cy="431482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6056" y="1196752"/>
              <a:ext cx="2828925" cy="1228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7294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836712"/>
            <a:ext cx="3888432" cy="524900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46185"/>
            <a:ext cx="4010585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7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79512" y="764705"/>
            <a:ext cx="8856984" cy="5328592"/>
            <a:chOff x="179512" y="764705"/>
            <a:chExt cx="8856984" cy="532859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512" y="764705"/>
              <a:ext cx="8752307" cy="5328592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8458200" y="1196752"/>
              <a:ext cx="57829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457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00150"/>
            <a:ext cx="8769552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46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48" y="1672208"/>
            <a:ext cx="4320480" cy="39247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166" y="1679079"/>
            <a:ext cx="3698304" cy="39178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" y="1124744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Get </a:t>
            </a:r>
            <a:r>
              <a:rPr lang="ko-KR" altLang="en-US" dirty="0" smtClean="0"/>
              <a:t>방식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101" y="1176435"/>
            <a:ext cx="4794152" cy="29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3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1124744"/>
            <a:ext cx="134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Post </a:t>
            </a:r>
            <a:r>
              <a:rPr lang="ko-KR" altLang="en-US" dirty="0" smtClean="0"/>
              <a:t>방식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79079"/>
            <a:ext cx="4246240" cy="393114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9" y="1679079"/>
            <a:ext cx="3672408" cy="393114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0534" y="1346924"/>
            <a:ext cx="4417690" cy="24888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1027" y="1101680"/>
            <a:ext cx="3183061" cy="24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8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052736"/>
            <a:ext cx="8208912" cy="510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08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19075" y="908720"/>
            <a:ext cx="8817421" cy="5472608"/>
            <a:chOff x="219075" y="908720"/>
            <a:chExt cx="8817421" cy="547260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075" y="908720"/>
              <a:ext cx="8673405" cy="5472608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8172400" y="1268760"/>
              <a:ext cx="864096" cy="8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457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556792"/>
            <a:ext cx="7128792" cy="43249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31640" y="1052736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* </a:t>
            </a:r>
            <a:r>
              <a:rPr lang="en-US" altLang="ko-KR" dirty="0" smtClean="0">
                <a:solidFill>
                  <a:srgbClr val="FF0000"/>
                </a:solidFill>
              </a:rPr>
              <a:t>input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31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31640" y="1052736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* </a:t>
            </a:r>
            <a:r>
              <a:rPr lang="en-US" altLang="ko-KR" dirty="0" smtClean="0">
                <a:solidFill>
                  <a:srgbClr val="FF0000"/>
                </a:solidFill>
              </a:rPr>
              <a:t>input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422069"/>
            <a:ext cx="7344816" cy="503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42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31640" y="1052736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* </a:t>
            </a:r>
            <a:r>
              <a:rPr lang="en-US" altLang="ko-KR" dirty="0" smtClean="0">
                <a:solidFill>
                  <a:srgbClr val="FF0000"/>
                </a:solidFill>
              </a:rPr>
              <a:t>input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22068"/>
            <a:ext cx="7344816" cy="510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240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692696"/>
            <a:ext cx="7416824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31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14</Words>
  <Application>Microsoft Office PowerPoint</Application>
  <PresentationFormat>화면 슬라이드 쇼(4:3)</PresentationFormat>
  <Paragraphs>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이영국</dc:creator>
  <cp:lastModifiedBy>user</cp:lastModifiedBy>
  <cp:revision>54</cp:revision>
  <dcterms:created xsi:type="dcterms:W3CDTF">2019-03-01T13:20:34Z</dcterms:created>
  <dcterms:modified xsi:type="dcterms:W3CDTF">2021-04-11T01:02:00Z</dcterms:modified>
</cp:coreProperties>
</file>