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1" r:id="rId4"/>
    <p:sldId id="304" r:id="rId5"/>
    <p:sldId id="293" r:id="rId6"/>
    <p:sldId id="257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3" r:id="rId16"/>
    <p:sldId id="311" r:id="rId17"/>
    <p:sldId id="312" r:id="rId18"/>
    <p:sldId id="300" r:id="rId19"/>
    <p:sldId id="314" r:id="rId20"/>
    <p:sldId id="315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CE85-1E62-665F-6E1A-AFC0BEF8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2E14F-9532-D3C5-91F3-DF152255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B530-FF50-6F38-9DB2-5DED2BE4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CFFCA-555F-71F7-D409-9A372019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C56ED-566C-233F-81C9-07790045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5B7B-62EA-D51B-B875-22457E7B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C9ACF-E289-F491-5A8D-C229617F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4E251-B382-4397-736D-F6985AA7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3B1F9-5D7D-CAAE-5F84-6CBEA3FF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0833D-7C5D-D096-70F3-FA03E706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A6311-0BC6-56BE-AC7A-E6D002A7B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B31E1-F73A-0024-15B1-8D04EE0D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A965B-B6E9-5A60-594D-165F7603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4DFDF-DFC6-3B67-81CE-A35D4C6A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18A87-E95A-5FC9-20B2-CDBA73D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0870-BE5B-198F-B251-B9F56726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3C916-2289-CF3D-A0AC-CCE2A186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D4560-EB31-C7BD-9584-B4A4BA7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4760A-883D-C279-ACF2-DA1440C9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5935E-C4B1-6A36-CFA6-D8163A4B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03E5-2977-CEA8-FDED-9C6602A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24C48-CECF-BC2F-3CDB-2463E20C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8D0AB-6973-EBF8-9EB7-54193BE2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D08F0-4739-B91D-BE28-CD437192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62443-281D-1F4D-A9B9-434133F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64C6-9007-7EF6-4154-9EB84F2A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45AF7-A648-E057-A20B-26A613A53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D53E8-3BF3-B632-1B98-14573DAE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872-8469-8C32-C014-6BD07C1D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75447-AFAD-7D65-4EEF-777BCDA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15AE4-DFCB-EBDA-DDFA-4A0DD8D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98D5-6B22-A71B-801D-D2E843AF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E6847-787A-1330-2CC6-FD0A9EDD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AF33C-98CB-3145-34F0-847FDFD6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E799A-E7A7-1812-3A9C-5EAACCF59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64DD6-20F6-1F6E-79C8-AC905251E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4589B8-6B69-1629-CDC7-8F121093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82AF6-0CEA-58D3-5372-8930CDCA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B2C9FD-C065-DD62-9DF6-1CAD42C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6E8F-C8B5-772F-80AD-83FBDFB4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7B336-D799-6914-44EF-C5AE540D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BE10C-31D3-DA0F-B252-4C564D9D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01ECE-AF13-8A21-DE1B-9E2C61B2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B6F8B-32BA-01C9-3E2C-40AC14E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F642-6456-6C9B-72F6-F051BF8F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F926C-28E4-58A9-54AE-BD1FB8B1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35BD-3559-1C06-6959-B7734DEC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2702D-1F6D-DA55-E582-2FC8BE95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EFC00-B2D7-6CCE-A86D-DB878FE0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4199-DEF4-858E-CBBA-E2326628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3F08E-C7E9-E371-DECC-7C39C186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58015-0678-05F7-5DB7-A6D993A2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ABC5-0E66-3B43-9EC2-941DBD9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1CC2B-1FCE-BFD9-708E-D3E6E253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8A2F1-6E37-04D9-9C0F-7AF3F4DB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51B91-AC9C-5E4D-EA3D-0B423CEE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A1F68-CA02-D53F-B9FA-28BCAF4D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06D98-9E3B-FABB-4A8D-B404BB6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380BC-D574-59C2-2496-E42CECDA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C9E53-8454-E7A6-2BB6-04C8E80E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A3B26-E5DA-E118-2A6E-F6F70A01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498B-C1E4-42A7-82BE-D718B8F9868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22E8-CB95-6C1C-6C18-10071776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4F8AC-B3CF-4D9A-4360-9C83529F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16D33-DC7C-BBEE-B5BC-DFCF30BF5E46}"/>
              </a:ext>
            </a:extLst>
          </p:cNvPr>
          <p:cNvSpPr txBox="1"/>
          <p:nvPr/>
        </p:nvSpPr>
        <p:spPr>
          <a:xfrm>
            <a:off x="2357480" y="4004192"/>
            <a:ext cx="747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5. Error Back Propagation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2357480" y="3013501"/>
            <a:ext cx="747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NeuralNet</a:t>
            </a:r>
            <a:r>
              <a:rPr lang="en-US" altLang="ko-KR" sz="4800" dirty="0"/>
              <a:t> 101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953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78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/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/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58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/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/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/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/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/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/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/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/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38A457-2895-7660-ACF4-AAC0443FAD7F}"/>
              </a:ext>
            </a:extLst>
          </p:cNvPr>
          <p:cNvSpPr txBox="1"/>
          <p:nvPr/>
        </p:nvSpPr>
        <p:spPr>
          <a:xfrm>
            <a:off x="1583328" y="2905780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146A6-EEDF-F34C-3252-F98E197AD16F}"/>
              </a:ext>
            </a:extLst>
          </p:cNvPr>
          <p:cNvSpPr txBox="1"/>
          <p:nvPr/>
        </p:nvSpPr>
        <p:spPr>
          <a:xfrm>
            <a:off x="1630281" y="4144016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6834F-A44A-CB3A-270B-201D083EDBB8}"/>
              </a:ext>
            </a:extLst>
          </p:cNvPr>
          <p:cNvSpPr txBox="1"/>
          <p:nvPr/>
        </p:nvSpPr>
        <p:spPr>
          <a:xfrm>
            <a:off x="1519160" y="5414237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64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/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/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/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/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38A457-2895-7660-ACF4-AAC0443FAD7F}"/>
              </a:ext>
            </a:extLst>
          </p:cNvPr>
          <p:cNvSpPr txBox="1"/>
          <p:nvPr/>
        </p:nvSpPr>
        <p:spPr>
          <a:xfrm>
            <a:off x="1583328" y="2905780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146A6-EEDF-F34C-3252-F98E197AD16F}"/>
              </a:ext>
            </a:extLst>
          </p:cNvPr>
          <p:cNvSpPr txBox="1"/>
          <p:nvPr/>
        </p:nvSpPr>
        <p:spPr>
          <a:xfrm>
            <a:off x="1630281" y="4144016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6834F-A44A-CB3A-270B-201D083EDBB8}"/>
              </a:ext>
            </a:extLst>
          </p:cNvPr>
          <p:cNvSpPr txBox="1"/>
          <p:nvPr/>
        </p:nvSpPr>
        <p:spPr>
          <a:xfrm>
            <a:off x="1519160" y="5414237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-3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7BCD3-7B1C-4C2E-9480-3B2F1A2CF2A2}"/>
              </a:ext>
            </a:extLst>
          </p:cNvPr>
          <p:cNvSpPr txBox="1"/>
          <p:nvPr/>
        </p:nvSpPr>
        <p:spPr>
          <a:xfrm>
            <a:off x="9406233" y="534720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5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/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/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/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/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38A457-2895-7660-ACF4-AAC0443FAD7F}"/>
              </a:ext>
            </a:extLst>
          </p:cNvPr>
          <p:cNvSpPr txBox="1"/>
          <p:nvPr/>
        </p:nvSpPr>
        <p:spPr>
          <a:xfrm>
            <a:off x="1583328" y="2905780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146A6-EEDF-F34C-3252-F98E197AD16F}"/>
              </a:ext>
            </a:extLst>
          </p:cNvPr>
          <p:cNvSpPr txBox="1"/>
          <p:nvPr/>
        </p:nvSpPr>
        <p:spPr>
          <a:xfrm>
            <a:off x="1630281" y="4144016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6834F-A44A-CB3A-270B-201D083EDBB8}"/>
              </a:ext>
            </a:extLst>
          </p:cNvPr>
          <p:cNvSpPr txBox="1"/>
          <p:nvPr/>
        </p:nvSpPr>
        <p:spPr>
          <a:xfrm>
            <a:off x="1519160" y="5414237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-3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7BCD3-7B1C-4C2E-9480-3B2F1A2CF2A2}"/>
              </a:ext>
            </a:extLst>
          </p:cNvPr>
          <p:cNvSpPr txBox="1"/>
          <p:nvPr/>
        </p:nvSpPr>
        <p:spPr>
          <a:xfrm>
            <a:off x="9406233" y="534720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3DABD-1475-306D-FFC3-8A6C727577FC}"/>
              </a:ext>
            </a:extLst>
          </p:cNvPr>
          <p:cNvSpPr txBox="1"/>
          <p:nvPr/>
        </p:nvSpPr>
        <p:spPr>
          <a:xfrm>
            <a:off x="6047164" y="5931143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85C644-1ECA-CF52-8660-C7A3E807FDF8}"/>
              </a:ext>
            </a:extLst>
          </p:cNvPr>
          <p:cNvSpPr txBox="1"/>
          <p:nvPr/>
        </p:nvSpPr>
        <p:spPr>
          <a:xfrm>
            <a:off x="6727518" y="272263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/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/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/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/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38A457-2895-7660-ACF4-AAC0443FAD7F}"/>
              </a:ext>
            </a:extLst>
          </p:cNvPr>
          <p:cNvSpPr txBox="1"/>
          <p:nvPr/>
        </p:nvSpPr>
        <p:spPr>
          <a:xfrm>
            <a:off x="1583328" y="2905780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146A6-EEDF-F34C-3252-F98E197AD16F}"/>
              </a:ext>
            </a:extLst>
          </p:cNvPr>
          <p:cNvSpPr txBox="1"/>
          <p:nvPr/>
        </p:nvSpPr>
        <p:spPr>
          <a:xfrm>
            <a:off x="1630281" y="4144016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6834F-A44A-CB3A-270B-201D083EDBB8}"/>
              </a:ext>
            </a:extLst>
          </p:cNvPr>
          <p:cNvSpPr txBox="1"/>
          <p:nvPr/>
        </p:nvSpPr>
        <p:spPr>
          <a:xfrm>
            <a:off x="1519160" y="5414237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-3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7BCD3-7B1C-4C2E-9480-3B2F1A2CF2A2}"/>
              </a:ext>
            </a:extLst>
          </p:cNvPr>
          <p:cNvSpPr txBox="1"/>
          <p:nvPr/>
        </p:nvSpPr>
        <p:spPr>
          <a:xfrm>
            <a:off x="9406233" y="534720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3DABD-1475-306D-FFC3-8A6C727577FC}"/>
              </a:ext>
            </a:extLst>
          </p:cNvPr>
          <p:cNvSpPr txBox="1"/>
          <p:nvPr/>
        </p:nvSpPr>
        <p:spPr>
          <a:xfrm>
            <a:off x="6047164" y="5931143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85C644-1ECA-CF52-8660-C7A3E807FDF8}"/>
              </a:ext>
            </a:extLst>
          </p:cNvPr>
          <p:cNvSpPr txBox="1"/>
          <p:nvPr/>
        </p:nvSpPr>
        <p:spPr>
          <a:xfrm>
            <a:off x="6727518" y="272263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A26A37-87FA-2519-B86D-1077BD219151}"/>
              </a:ext>
            </a:extLst>
          </p:cNvPr>
          <p:cNvSpPr txBox="1"/>
          <p:nvPr/>
        </p:nvSpPr>
        <p:spPr>
          <a:xfrm>
            <a:off x="1645103" y="5751593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DFB76A-B9D8-290E-5D31-D6583E4324CB}"/>
              </a:ext>
            </a:extLst>
          </p:cNvPr>
          <p:cNvSpPr txBox="1"/>
          <p:nvPr/>
        </p:nvSpPr>
        <p:spPr>
          <a:xfrm>
            <a:off x="3827230" y="219315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671A8E-C6C0-FF32-D68D-803F10276097}"/>
              </a:ext>
            </a:extLst>
          </p:cNvPr>
          <p:cNvSpPr txBox="1"/>
          <p:nvPr/>
        </p:nvSpPr>
        <p:spPr>
          <a:xfrm>
            <a:off x="3827230" y="4952611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0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/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01F2-977C-A8D4-6E25-7E0D923B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6" y="4571161"/>
                <a:ext cx="45948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1A4956-B01C-61BB-20BB-48BACF2E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4B99B-AA2B-66BA-567D-4CE98655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/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58518-C9D6-D86A-EA1E-BDFEC544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57" y="5180909"/>
                <a:ext cx="86126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/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8C1FD-F5CB-7558-AE48-C11183D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41" y="3324317"/>
                <a:ext cx="861261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/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B2D7A6-DBA7-EFAD-48D1-6A00CA4C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2617419"/>
                <a:ext cx="1255728" cy="764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/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ko-K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EBB6B-967C-4C84-C280-332AF10F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30" y="4317368"/>
                <a:ext cx="1255728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38A457-2895-7660-ACF4-AAC0443FAD7F}"/>
              </a:ext>
            </a:extLst>
          </p:cNvPr>
          <p:cNvSpPr txBox="1"/>
          <p:nvPr/>
        </p:nvSpPr>
        <p:spPr>
          <a:xfrm>
            <a:off x="1583328" y="2905780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146A6-EEDF-F34C-3252-F98E197AD16F}"/>
              </a:ext>
            </a:extLst>
          </p:cNvPr>
          <p:cNvSpPr txBox="1"/>
          <p:nvPr/>
        </p:nvSpPr>
        <p:spPr>
          <a:xfrm>
            <a:off x="1630281" y="4144016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6834F-A44A-CB3A-270B-201D083EDBB8}"/>
              </a:ext>
            </a:extLst>
          </p:cNvPr>
          <p:cNvSpPr txBox="1"/>
          <p:nvPr/>
        </p:nvSpPr>
        <p:spPr>
          <a:xfrm>
            <a:off x="1519160" y="5414237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-3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7BCD3-7B1C-4C2E-9480-3B2F1A2CF2A2}"/>
              </a:ext>
            </a:extLst>
          </p:cNvPr>
          <p:cNvSpPr txBox="1"/>
          <p:nvPr/>
        </p:nvSpPr>
        <p:spPr>
          <a:xfrm>
            <a:off x="9406233" y="534720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3DABD-1475-306D-FFC3-8A6C727577FC}"/>
              </a:ext>
            </a:extLst>
          </p:cNvPr>
          <p:cNvSpPr txBox="1"/>
          <p:nvPr/>
        </p:nvSpPr>
        <p:spPr>
          <a:xfrm>
            <a:off x="6047164" y="5931143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85C644-1ECA-CF52-8660-C7A3E807FDF8}"/>
              </a:ext>
            </a:extLst>
          </p:cNvPr>
          <p:cNvSpPr txBox="1"/>
          <p:nvPr/>
        </p:nvSpPr>
        <p:spPr>
          <a:xfrm>
            <a:off x="6727518" y="272263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A26A37-87FA-2519-B86D-1077BD219151}"/>
              </a:ext>
            </a:extLst>
          </p:cNvPr>
          <p:cNvSpPr txBox="1"/>
          <p:nvPr/>
        </p:nvSpPr>
        <p:spPr>
          <a:xfrm>
            <a:off x="1645103" y="5751593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DFB76A-B9D8-290E-5D31-D6583E4324CB}"/>
              </a:ext>
            </a:extLst>
          </p:cNvPr>
          <p:cNvSpPr txBox="1"/>
          <p:nvPr/>
        </p:nvSpPr>
        <p:spPr>
          <a:xfrm>
            <a:off x="3827230" y="219315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671A8E-C6C0-FF32-D68D-803F10276097}"/>
              </a:ext>
            </a:extLst>
          </p:cNvPr>
          <p:cNvSpPr txBox="1"/>
          <p:nvPr/>
        </p:nvSpPr>
        <p:spPr>
          <a:xfrm>
            <a:off x="3827230" y="4952611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72814D-4DEF-BF24-03F3-FB2A8CFD3B0D}"/>
              </a:ext>
            </a:extLst>
          </p:cNvPr>
          <p:cNvSpPr txBox="1"/>
          <p:nvPr/>
        </p:nvSpPr>
        <p:spPr>
          <a:xfrm>
            <a:off x="1548860" y="4569595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C327FF-13A5-5331-06F9-7ABC0DA554AA}"/>
              </a:ext>
            </a:extLst>
          </p:cNvPr>
          <p:cNvSpPr txBox="1"/>
          <p:nvPr/>
        </p:nvSpPr>
        <p:spPr>
          <a:xfrm>
            <a:off x="1548860" y="3271314"/>
            <a:ext cx="53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5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BC03BD-6F1D-E207-1FC6-A9E934DD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592849" y="927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Real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7708232" y="680018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32" y="6800187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1545818" y="1692636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3576379" y="1692635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x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6836373" y="1692635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S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 flipV="1">
            <a:off x="2346946" y="2093200"/>
            <a:ext cx="1229433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71" idx="6"/>
            <a:endCxn id="7" idx="2"/>
          </p:cNvCxnSpPr>
          <p:nvPr/>
        </p:nvCxnSpPr>
        <p:spPr>
          <a:xfrm>
            <a:off x="3085841" y="1662970"/>
            <a:ext cx="490537" cy="4302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4377507" y="2093199"/>
            <a:ext cx="1229433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>
            <a:off x="6408068" y="2093199"/>
            <a:ext cx="4283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00975F39-EB43-F8BC-B013-416CAD49013B}"/>
              </a:ext>
            </a:extLst>
          </p:cNvPr>
          <p:cNvSpPr/>
          <p:nvPr/>
        </p:nvSpPr>
        <p:spPr>
          <a:xfrm>
            <a:off x="1545817" y="4308983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3BC997-D45E-7E20-9C89-5619B8BA45A2}"/>
              </a:ext>
            </a:extLst>
          </p:cNvPr>
          <p:cNvSpPr/>
          <p:nvPr/>
        </p:nvSpPr>
        <p:spPr>
          <a:xfrm>
            <a:off x="5606940" y="1692635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7A68B23-92F1-AB34-3B8F-F67EC8A7A64F}"/>
              </a:ext>
            </a:extLst>
          </p:cNvPr>
          <p:cNvSpPr/>
          <p:nvPr/>
        </p:nvSpPr>
        <p:spPr>
          <a:xfrm>
            <a:off x="3573125" y="2569528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x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0311A65-D2A8-5630-E08A-0BC3BA079A89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>
          <a:xfrm>
            <a:off x="2346946" y="2093200"/>
            <a:ext cx="1226179" cy="87689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BD4530C-7B03-75E0-88EE-C2113F3DB019}"/>
              </a:ext>
            </a:extLst>
          </p:cNvPr>
          <p:cNvSpPr/>
          <p:nvPr/>
        </p:nvSpPr>
        <p:spPr>
          <a:xfrm>
            <a:off x="2531620" y="2711447"/>
            <a:ext cx="517290" cy="5172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1200" dirty="0">
                <a:solidFill>
                  <a:schemeClr val="tx1"/>
                </a:solidFill>
              </a:rPr>
              <a:t>21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064D7A-5B21-0F6C-F14B-699B393DD99A}"/>
              </a:ext>
            </a:extLst>
          </p:cNvPr>
          <p:cNvCxnSpPr>
            <a:cxnSpLocks/>
            <a:stCxn id="48" idx="6"/>
            <a:endCxn id="40" idx="2"/>
          </p:cNvCxnSpPr>
          <p:nvPr/>
        </p:nvCxnSpPr>
        <p:spPr>
          <a:xfrm>
            <a:off x="3048910" y="2970092"/>
            <a:ext cx="524215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D1B9B24-EBF9-CB53-FCB4-9672812B91C8}"/>
              </a:ext>
            </a:extLst>
          </p:cNvPr>
          <p:cNvCxnSpPr>
            <a:cxnSpLocks/>
            <a:stCxn id="89" idx="6"/>
            <a:endCxn id="29" idx="2"/>
          </p:cNvCxnSpPr>
          <p:nvPr/>
        </p:nvCxnSpPr>
        <p:spPr>
          <a:xfrm flipV="1">
            <a:off x="4373731" y="2093199"/>
            <a:ext cx="1233209" cy="1737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184FB76F-CE44-0DE6-107F-2427E8631353}"/>
              </a:ext>
            </a:extLst>
          </p:cNvPr>
          <p:cNvSpPr/>
          <p:nvPr/>
        </p:nvSpPr>
        <p:spPr>
          <a:xfrm>
            <a:off x="2568552" y="1404325"/>
            <a:ext cx="517290" cy="5172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1200" dirty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A9075BD-2C3E-87A3-3178-49F76E875169}"/>
              </a:ext>
            </a:extLst>
          </p:cNvPr>
          <p:cNvSpPr/>
          <p:nvPr/>
        </p:nvSpPr>
        <p:spPr>
          <a:xfrm>
            <a:off x="3572603" y="3429988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x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9421BE7-7BDE-5CFF-AE75-6C69089A27CA}"/>
              </a:ext>
            </a:extLst>
          </p:cNvPr>
          <p:cNvSpPr/>
          <p:nvPr/>
        </p:nvSpPr>
        <p:spPr>
          <a:xfrm>
            <a:off x="3572602" y="4308983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x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2DABBB7-4ABD-0A6B-F8DD-CE2328E4F854}"/>
              </a:ext>
            </a:extLst>
          </p:cNvPr>
          <p:cNvCxnSpPr>
            <a:cxnSpLocks/>
            <a:stCxn id="19" idx="6"/>
            <a:endCxn id="90" idx="2"/>
          </p:cNvCxnSpPr>
          <p:nvPr/>
        </p:nvCxnSpPr>
        <p:spPr>
          <a:xfrm>
            <a:off x="2346945" y="4709548"/>
            <a:ext cx="122565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4A7FEDA-A2FE-9BD2-CAD1-7204A12DE36A}"/>
              </a:ext>
            </a:extLst>
          </p:cNvPr>
          <p:cNvCxnSpPr>
            <a:cxnSpLocks/>
            <a:stCxn id="19" idx="6"/>
            <a:endCxn id="89" idx="2"/>
          </p:cNvCxnSpPr>
          <p:nvPr/>
        </p:nvCxnSpPr>
        <p:spPr>
          <a:xfrm flipV="1">
            <a:off x="2346945" y="3830552"/>
            <a:ext cx="1225658" cy="878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DC0FE732-7989-D990-BDFE-272B4A6D0623}"/>
              </a:ext>
            </a:extLst>
          </p:cNvPr>
          <p:cNvSpPr/>
          <p:nvPr/>
        </p:nvSpPr>
        <p:spPr>
          <a:xfrm>
            <a:off x="5606940" y="4308983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9190764-C857-BABB-EB86-12D24E5DB0C6}"/>
              </a:ext>
            </a:extLst>
          </p:cNvPr>
          <p:cNvCxnSpPr>
            <a:cxnSpLocks/>
            <a:stCxn id="40" idx="6"/>
            <a:endCxn id="110" idx="2"/>
          </p:cNvCxnSpPr>
          <p:nvPr/>
        </p:nvCxnSpPr>
        <p:spPr>
          <a:xfrm>
            <a:off x="4374253" y="2970093"/>
            <a:ext cx="1232687" cy="17394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AA91038-A133-3507-454D-DED65FA35A45}"/>
              </a:ext>
            </a:extLst>
          </p:cNvPr>
          <p:cNvCxnSpPr>
            <a:cxnSpLocks/>
            <a:stCxn id="90" idx="6"/>
            <a:endCxn id="110" idx="2"/>
          </p:cNvCxnSpPr>
          <p:nvPr/>
        </p:nvCxnSpPr>
        <p:spPr>
          <a:xfrm>
            <a:off x="4373730" y="4709548"/>
            <a:ext cx="123321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928B79C-34E6-0941-643F-D113E40BCF07}"/>
              </a:ext>
            </a:extLst>
          </p:cNvPr>
          <p:cNvSpPr/>
          <p:nvPr/>
        </p:nvSpPr>
        <p:spPr>
          <a:xfrm>
            <a:off x="2531620" y="3599597"/>
            <a:ext cx="517290" cy="5172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DC4A9A45-10DC-842E-5CBC-EFDB622A5E71}"/>
              </a:ext>
            </a:extLst>
          </p:cNvPr>
          <p:cNvCxnSpPr>
            <a:cxnSpLocks/>
            <a:stCxn id="118" idx="6"/>
            <a:endCxn id="89" idx="2"/>
          </p:cNvCxnSpPr>
          <p:nvPr/>
        </p:nvCxnSpPr>
        <p:spPr>
          <a:xfrm flipV="1">
            <a:off x="3048910" y="3830552"/>
            <a:ext cx="523693" cy="276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4D2D43F-A982-B98E-9D11-E95B31FE9CF9}"/>
              </a:ext>
            </a:extLst>
          </p:cNvPr>
          <p:cNvCxnSpPr>
            <a:cxnSpLocks/>
            <a:stCxn id="126" idx="6"/>
            <a:endCxn id="90" idx="2"/>
          </p:cNvCxnSpPr>
          <p:nvPr/>
        </p:nvCxnSpPr>
        <p:spPr>
          <a:xfrm flipV="1">
            <a:off x="3085841" y="4709548"/>
            <a:ext cx="486761" cy="4854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A2D13541-6DF5-287B-0CEB-F01ED1F3F1DA}"/>
              </a:ext>
            </a:extLst>
          </p:cNvPr>
          <p:cNvSpPr/>
          <p:nvPr/>
        </p:nvSpPr>
        <p:spPr>
          <a:xfrm>
            <a:off x="2568552" y="4936385"/>
            <a:ext cx="517290" cy="5172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1200" dirty="0">
                <a:solidFill>
                  <a:schemeClr val="tx1"/>
                </a:solidFill>
              </a:rPr>
              <a:t>22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36FCE21-385B-2DE3-5FD4-516A3D4C23C5}"/>
              </a:ext>
            </a:extLst>
          </p:cNvPr>
          <p:cNvSpPr/>
          <p:nvPr/>
        </p:nvSpPr>
        <p:spPr>
          <a:xfrm>
            <a:off x="6836373" y="4308983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S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40A880F-9C39-7878-7022-A7C2FB3C5ACB}"/>
              </a:ext>
            </a:extLst>
          </p:cNvPr>
          <p:cNvCxnSpPr>
            <a:cxnSpLocks/>
            <a:stCxn id="110" idx="6"/>
            <a:endCxn id="131" idx="2"/>
          </p:cNvCxnSpPr>
          <p:nvPr/>
        </p:nvCxnSpPr>
        <p:spPr>
          <a:xfrm>
            <a:off x="6408068" y="4709548"/>
            <a:ext cx="4283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5B92DC20-3304-8411-7EED-3C71F03A10A5}"/>
              </a:ext>
            </a:extLst>
          </p:cNvPr>
          <p:cNvSpPr/>
          <p:nvPr/>
        </p:nvSpPr>
        <p:spPr>
          <a:xfrm>
            <a:off x="10108738" y="2970092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S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44F9F62-145B-AA10-DB15-DEB4172BB8F4}"/>
              </a:ext>
            </a:extLst>
          </p:cNvPr>
          <p:cNvCxnSpPr>
            <a:cxnSpLocks/>
            <a:stCxn id="144" idx="6"/>
            <a:endCxn id="142" idx="2"/>
          </p:cNvCxnSpPr>
          <p:nvPr/>
        </p:nvCxnSpPr>
        <p:spPr>
          <a:xfrm>
            <a:off x="9680433" y="3370656"/>
            <a:ext cx="4283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5D79303-17A8-1B4E-0BB2-D0B4F072B30D}"/>
              </a:ext>
            </a:extLst>
          </p:cNvPr>
          <p:cNvSpPr/>
          <p:nvPr/>
        </p:nvSpPr>
        <p:spPr>
          <a:xfrm>
            <a:off x="8879305" y="2970092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11A9A3-4BED-E894-03B3-DE888837E88E}"/>
              </a:ext>
            </a:extLst>
          </p:cNvPr>
          <p:cNvCxnSpPr>
            <a:cxnSpLocks/>
            <a:stCxn id="8" idx="6"/>
            <a:endCxn id="159" idx="1"/>
          </p:cNvCxnSpPr>
          <p:nvPr/>
        </p:nvCxnSpPr>
        <p:spPr>
          <a:xfrm>
            <a:off x="7637501" y="2093199"/>
            <a:ext cx="281977" cy="2780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F4B4642-7306-7E15-68FA-8B32E4F54B80}"/>
              </a:ext>
            </a:extLst>
          </p:cNvPr>
          <p:cNvCxnSpPr>
            <a:cxnSpLocks/>
            <a:stCxn id="131" idx="6"/>
            <a:endCxn id="163" idx="3"/>
          </p:cNvCxnSpPr>
          <p:nvPr/>
        </p:nvCxnSpPr>
        <p:spPr>
          <a:xfrm flipV="1">
            <a:off x="7637501" y="4400129"/>
            <a:ext cx="329311" cy="3094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77F3AC5E-79A3-2990-E33F-12AFE6CC57BA}"/>
              </a:ext>
            </a:extLst>
          </p:cNvPr>
          <p:cNvSpPr/>
          <p:nvPr/>
        </p:nvSpPr>
        <p:spPr>
          <a:xfrm>
            <a:off x="7802156" y="2253882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x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56560F3-4AD9-9C3F-D81D-2F8E5D550E0A}"/>
              </a:ext>
            </a:extLst>
          </p:cNvPr>
          <p:cNvSpPr/>
          <p:nvPr/>
        </p:nvSpPr>
        <p:spPr>
          <a:xfrm>
            <a:off x="7849490" y="3716323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x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C2D3680-E33F-7A1D-E3BF-0208AAC8EF86}"/>
              </a:ext>
            </a:extLst>
          </p:cNvPr>
          <p:cNvSpPr/>
          <p:nvPr/>
        </p:nvSpPr>
        <p:spPr>
          <a:xfrm>
            <a:off x="6657473" y="3615042"/>
            <a:ext cx="639738" cy="561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1200" dirty="0">
                <a:solidFill>
                  <a:schemeClr val="tx1"/>
                </a:solidFill>
              </a:rPr>
              <a:t>23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9985DFE-F844-E7A7-E354-C61279E298C0}"/>
              </a:ext>
            </a:extLst>
          </p:cNvPr>
          <p:cNvCxnSpPr>
            <a:cxnSpLocks/>
            <a:stCxn id="166" idx="6"/>
            <a:endCxn id="163" idx="2"/>
          </p:cNvCxnSpPr>
          <p:nvPr/>
        </p:nvCxnSpPr>
        <p:spPr>
          <a:xfrm>
            <a:off x="7297211" y="3895546"/>
            <a:ext cx="552279" cy="2213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60DF042C-72A6-3858-6ED0-E94B06E1EE33}"/>
              </a:ext>
            </a:extLst>
          </p:cNvPr>
          <p:cNvSpPr/>
          <p:nvPr/>
        </p:nvSpPr>
        <p:spPr>
          <a:xfrm>
            <a:off x="6657473" y="2644647"/>
            <a:ext cx="639738" cy="561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w</a:t>
            </a:r>
            <a:r>
              <a:rPr lang="en-US" altLang="ko-KR" sz="1200" dirty="0">
                <a:solidFill>
                  <a:schemeClr val="tx1"/>
                </a:solidFill>
              </a:rPr>
              <a:t>13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05816B3-9234-77F1-26A7-F7AB039CA1AF}"/>
              </a:ext>
            </a:extLst>
          </p:cNvPr>
          <p:cNvCxnSpPr>
            <a:cxnSpLocks/>
            <a:stCxn id="170" idx="6"/>
            <a:endCxn id="159" idx="2"/>
          </p:cNvCxnSpPr>
          <p:nvPr/>
        </p:nvCxnSpPr>
        <p:spPr>
          <a:xfrm flipV="1">
            <a:off x="7297211" y="2654446"/>
            <a:ext cx="504945" cy="2707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0CC89C6-8CC9-12C3-B3DD-58C36D1BE844}"/>
              </a:ext>
            </a:extLst>
          </p:cNvPr>
          <p:cNvCxnSpPr>
            <a:cxnSpLocks/>
            <a:stCxn id="159" idx="5"/>
            <a:endCxn id="144" idx="2"/>
          </p:cNvCxnSpPr>
          <p:nvPr/>
        </p:nvCxnSpPr>
        <p:spPr>
          <a:xfrm>
            <a:off x="8485962" y="2937688"/>
            <a:ext cx="393343" cy="43296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7E57ACA2-41F7-BD79-7306-B8284C329F77}"/>
              </a:ext>
            </a:extLst>
          </p:cNvPr>
          <p:cNvCxnSpPr>
            <a:cxnSpLocks/>
            <a:stCxn id="163" idx="7"/>
            <a:endCxn id="144" idx="2"/>
          </p:cNvCxnSpPr>
          <p:nvPr/>
        </p:nvCxnSpPr>
        <p:spPr>
          <a:xfrm flipV="1">
            <a:off x="8533296" y="3370656"/>
            <a:ext cx="346009" cy="4629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E80C49F9-03DB-6F94-A4A3-A26AAA4B26C9}"/>
              </a:ext>
            </a:extLst>
          </p:cNvPr>
          <p:cNvCxnSpPr>
            <a:cxnSpLocks/>
          </p:cNvCxnSpPr>
          <p:nvPr/>
        </p:nvCxnSpPr>
        <p:spPr>
          <a:xfrm>
            <a:off x="10909866" y="3370656"/>
            <a:ext cx="4283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384CE68-550C-B789-6C34-447568C50355}"/>
              </a:ext>
            </a:extLst>
          </p:cNvPr>
          <p:cNvSpPr/>
          <p:nvPr/>
        </p:nvSpPr>
        <p:spPr>
          <a:xfrm>
            <a:off x="4197624" y="5321147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9DD9466-589E-AFB0-AE9A-FC98B94A435A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990335" y="1298802"/>
            <a:ext cx="616605" cy="79439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F809446-08D5-02A5-434F-3A61CF8B2CCA}"/>
              </a:ext>
            </a:extLst>
          </p:cNvPr>
          <p:cNvCxnSpPr>
            <a:cxnSpLocks/>
            <a:stCxn id="12" idx="6"/>
            <a:endCxn id="110" idx="2"/>
          </p:cNvCxnSpPr>
          <p:nvPr/>
        </p:nvCxnSpPr>
        <p:spPr>
          <a:xfrm flipV="1">
            <a:off x="4998752" y="4709547"/>
            <a:ext cx="608188" cy="10121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2F1F5CF-8B6B-3EFC-24D3-2937EDE9EF1C}"/>
              </a:ext>
            </a:extLst>
          </p:cNvPr>
          <p:cNvSpPr/>
          <p:nvPr/>
        </p:nvSpPr>
        <p:spPr>
          <a:xfrm>
            <a:off x="5606940" y="3000113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D67B2C2-ECAC-CF3C-B495-3EB537610286}"/>
              </a:ext>
            </a:extLst>
          </p:cNvPr>
          <p:cNvCxnSpPr>
            <a:cxnSpLocks/>
            <a:stCxn id="33" idx="6"/>
            <a:endCxn id="144" idx="2"/>
          </p:cNvCxnSpPr>
          <p:nvPr/>
        </p:nvCxnSpPr>
        <p:spPr>
          <a:xfrm flipV="1">
            <a:off x="6408068" y="3370656"/>
            <a:ext cx="2471237" cy="300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069EBDD-FD7C-8264-C417-F0A7781FCA58}"/>
              </a:ext>
            </a:extLst>
          </p:cNvPr>
          <p:cNvSpPr/>
          <p:nvPr/>
        </p:nvSpPr>
        <p:spPr>
          <a:xfrm>
            <a:off x="4189207" y="898238"/>
            <a:ext cx="801128" cy="8011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</a:t>
            </a:r>
            <a:endParaRPr lang="ko-KR" altLang="en-US" sz="48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3B6BD1-14F6-9D8E-DDEF-837A49C58B3E}"/>
              </a:ext>
            </a:extLst>
          </p:cNvPr>
          <p:cNvGrpSpPr/>
          <p:nvPr/>
        </p:nvGrpSpPr>
        <p:grpSpPr>
          <a:xfrm>
            <a:off x="3810633" y="1962008"/>
            <a:ext cx="4570734" cy="4128386"/>
            <a:chOff x="1137586" y="1839277"/>
            <a:chExt cx="5252756" cy="47444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515A99-9D5A-E2E5-EDF6-6E1087BD7ECE}"/>
                </a:ext>
              </a:extLst>
            </p:cNvPr>
            <p:cNvSpPr/>
            <p:nvPr/>
          </p:nvSpPr>
          <p:spPr>
            <a:xfrm>
              <a:off x="1402080" y="2001520"/>
              <a:ext cx="60960" cy="4582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3430189-EB5B-0218-C6A0-601C48C39AD6}"/>
                </a:ext>
              </a:extLst>
            </p:cNvPr>
            <p:cNvSpPr/>
            <p:nvPr/>
          </p:nvSpPr>
          <p:spPr>
            <a:xfrm>
              <a:off x="1360170" y="1839277"/>
              <a:ext cx="156210" cy="30543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10BA952-5F9A-67CE-8284-D3C67D80EE1C}"/>
                </a:ext>
              </a:extLst>
            </p:cNvPr>
            <p:cNvSpPr/>
            <p:nvPr/>
          </p:nvSpPr>
          <p:spPr>
            <a:xfrm rot="5400000" flipH="1">
              <a:off x="3584608" y="3700112"/>
              <a:ext cx="76202" cy="4959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1DC26075-105A-ED57-33B6-2691E222CAD8}"/>
                </a:ext>
              </a:extLst>
            </p:cNvPr>
            <p:cNvSpPr/>
            <p:nvPr/>
          </p:nvSpPr>
          <p:spPr>
            <a:xfrm rot="5400000">
              <a:off x="6159520" y="6018397"/>
              <a:ext cx="156210" cy="30543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193ED1-B073-B335-C5AD-0744AE338C73}"/>
                </a:ext>
              </a:extLst>
            </p:cNvPr>
            <p:cNvSpPr/>
            <p:nvPr/>
          </p:nvSpPr>
          <p:spPr>
            <a:xfrm>
              <a:off x="1137586" y="5438118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518D0A-135C-C682-960F-F3DED88C65AE}"/>
                </a:ext>
              </a:extLst>
            </p:cNvPr>
            <p:cNvSpPr/>
            <p:nvPr/>
          </p:nvSpPr>
          <p:spPr>
            <a:xfrm rot="5400000">
              <a:off x="1853264" y="6163778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8A096F-4FCC-C252-60FF-7F759E98D448}"/>
                </a:ext>
              </a:extLst>
            </p:cNvPr>
            <p:cNvSpPr/>
            <p:nvPr/>
          </p:nvSpPr>
          <p:spPr>
            <a:xfrm>
              <a:off x="1137586" y="2909382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D3990E-13B2-CAFC-9F07-D2B0BEDB44BC}"/>
                </a:ext>
              </a:extLst>
            </p:cNvPr>
            <p:cNvSpPr/>
            <p:nvPr/>
          </p:nvSpPr>
          <p:spPr>
            <a:xfrm rot="5400000">
              <a:off x="4365959" y="6179820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6444542-F0B4-62EE-242D-DBC2A4ABFDA6}"/>
              </a:ext>
            </a:extLst>
          </p:cNvPr>
          <p:cNvSpPr txBox="1"/>
          <p:nvPr/>
        </p:nvSpPr>
        <p:spPr>
          <a:xfrm>
            <a:off x="6652985" y="6098601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7842A-DFCD-68D9-8EDD-8FE2BB2D6500}"/>
              </a:ext>
            </a:extLst>
          </p:cNvPr>
          <p:cNvSpPr txBox="1"/>
          <p:nvPr/>
        </p:nvSpPr>
        <p:spPr>
          <a:xfrm>
            <a:off x="3384790" y="2631560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EB32-CE5A-0A5F-1685-C8859717A402}"/>
              </a:ext>
            </a:extLst>
          </p:cNvPr>
          <p:cNvSpPr txBox="1"/>
          <p:nvPr/>
        </p:nvSpPr>
        <p:spPr>
          <a:xfrm>
            <a:off x="3384790" y="4909630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6A276-FBA2-ED93-5DD6-A4DACCF48908}"/>
              </a:ext>
            </a:extLst>
          </p:cNvPr>
          <p:cNvSpPr txBox="1"/>
          <p:nvPr/>
        </p:nvSpPr>
        <p:spPr>
          <a:xfrm>
            <a:off x="4466541" y="6062134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</a:t>
            </a:r>
            <a:endParaRPr lang="ko-KR" altLang="en-US" sz="28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EC9557-8021-761F-41F4-04D655E00B57}"/>
              </a:ext>
            </a:extLst>
          </p:cNvPr>
          <p:cNvSpPr/>
          <p:nvPr/>
        </p:nvSpPr>
        <p:spPr>
          <a:xfrm>
            <a:off x="4568616" y="4985185"/>
            <a:ext cx="270460" cy="270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02B2F13-607D-9ABF-1DC5-78588FB5C5CC}"/>
              </a:ext>
            </a:extLst>
          </p:cNvPr>
          <p:cNvSpPr/>
          <p:nvPr/>
        </p:nvSpPr>
        <p:spPr>
          <a:xfrm>
            <a:off x="6721906" y="4985185"/>
            <a:ext cx="270460" cy="2704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1E0A5A-71F6-2304-FFA9-9BD656152122}"/>
              </a:ext>
            </a:extLst>
          </p:cNvPr>
          <p:cNvSpPr/>
          <p:nvPr/>
        </p:nvSpPr>
        <p:spPr>
          <a:xfrm>
            <a:off x="6721906" y="2796348"/>
            <a:ext cx="270460" cy="270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BB11B1-3329-EA85-E673-5FC375A3DF61}"/>
              </a:ext>
            </a:extLst>
          </p:cNvPr>
          <p:cNvSpPr/>
          <p:nvPr/>
        </p:nvSpPr>
        <p:spPr>
          <a:xfrm>
            <a:off x="4568616" y="2796348"/>
            <a:ext cx="270460" cy="2704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Real</a:t>
            </a:r>
            <a:endParaRPr lang="ko-KR" altLang="en-US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9CAC-AC9A-4C4E-BFF2-F81AE40AC3C5}"/>
              </a:ext>
            </a:extLst>
          </p:cNvPr>
          <p:cNvSpPr txBox="1"/>
          <p:nvPr/>
        </p:nvSpPr>
        <p:spPr>
          <a:xfrm>
            <a:off x="7251031" y="28927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Sigmoid, bias, weight</a:t>
            </a:r>
          </a:p>
          <a:p>
            <a:r>
              <a:rPr lang="en-US" altLang="ko-KR" sz="3600" dirty="0"/>
              <a:t>added </a:t>
            </a:r>
            <a:endParaRPr lang="ko-KR" altLang="en-US" sz="3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2519F7-B273-DB1E-B8B1-2454512D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90" y="1598603"/>
            <a:ext cx="6642141" cy="49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1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Lab Session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42C45-BFFF-93FA-068D-FE61EAC43820}"/>
              </a:ext>
            </a:extLst>
          </p:cNvPr>
          <p:cNvSpPr txBox="1"/>
          <p:nvPr/>
        </p:nvSpPr>
        <p:spPr>
          <a:xfrm>
            <a:off x="929398" y="1713207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vlab-kaist</a:t>
            </a:r>
            <a:r>
              <a:rPr lang="en-US" altLang="ko-KR" sz="4800" dirty="0"/>
              <a:t>/NN101_23S/lab/week5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55CBD-BD5B-7D9C-E740-649CE2B8D21C}"/>
                  </a:ext>
                </a:extLst>
              </p:cNvPr>
              <p:cNvSpPr txBox="1"/>
              <p:nvPr/>
            </p:nvSpPr>
            <p:spPr>
              <a:xfrm>
                <a:off x="1822888" y="3636627"/>
                <a:ext cx="86250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55CBD-BD5B-7D9C-E740-649CE2B8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888" y="3636627"/>
                <a:ext cx="8625053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</a:t>
            </a:r>
            <a:endParaRPr lang="ko-KR" altLang="en-US" sz="48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3B6BD1-14F6-9D8E-DDEF-837A49C58B3E}"/>
              </a:ext>
            </a:extLst>
          </p:cNvPr>
          <p:cNvGrpSpPr/>
          <p:nvPr/>
        </p:nvGrpSpPr>
        <p:grpSpPr>
          <a:xfrm>
            <a:off x="3810633" y="1962008"/>
            <a:ext cx="4570734" cy="4128386"/>
            <a:chOff x="1137586" y="1839277"/>
            <a:chExt cx="5252756" cy="47444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515A99-9D5A-E2E5-EDF6-6E1087BD7ECE}"/>
                </a:ext>
              </a:extLst>
            </p:cNvPr>
            <p:cNvSpPr/>
            <p:nvPr/>
          </p:nvSpPr>
          <p:spPr>
            <a:xfrm>
              <a:off x="1402080" y="2001520"/>
              <a:ext cx="60960" cy="4582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3430189-EB5B-0218-C6A0-601C48C39AD6}"/>
                </a:ext>
              </a:extLst>
            </p:cNvPr>
            <p:cNvSpPr/>
            <p:nvPr/>
          </p:nvSpPr>
          <p:spPr>
            <a:xfrm>
              <a:off x="1360170" y="1839277"/>
              <a:ext cx="156210" cy="30543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10BA952-5F9A-67CE-8284-D3C67D80EE1C}"/>
                </a:ext>
              </a:extLst>
            </p:cNvPr>
            <p:cNvSpPr/>
            <p:nvPr/>
          </p:nvSpPr>
          <p:spPr>
            <a:xfrm rot="5400000" flipH="1">
              <a:off x="3584608" y="3700112"/>
              <a:ext cx="76202" cy="4959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1DC26075-105A-ED57-33B6-2691E222CAD8}"/>
                </a:ext>
              </a:extLst>
            </p:cNvPr>
            <p:cNvSpPr/>
            <p:nvPr/>
          </p:nvSpPr>
          <p:spPr>
            <a:xfrm rot="5400000">
              <a:off x="6159520" y="6018397"/>
              <a:ext cx="156210" cy="30543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193ED1-B073-B335-C5AD-0744AE338C73}"/>
                </a:ext>
              </a:extLst>
            </p:cNvPr>
            <p:cNvSpPr/>
            <p:nvPr/>
          </p:nvSpPr>
          <p:spPr>
            <a:xfrm>
              <a:off x="1137586" y="5438118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518D0A-135C-C682-960F-F3DED88C65AE}"/>
                </a:ext>
              </a:extLst>
            </p:cNvPr>
            <p:cNvSpPr/>
            <p:nvPr/>
          </p:nvSpPr>
          <p:spPr>
            <a:xfrm rot="5400000">
              <a:off x="1853264" y="6163778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8A096F-4FCC-C252-60FF-7F759E98D448}"/>
                </a:ext>
              </a:extLst>
            </p:cNvPr>
            <p:cNvSpPr/>
            <p:nvPr/>
          </p:nvSpPr>
          <p:spPr>
            <a:xfrm>
              <a:off x="1137586" y="2909382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D3990E-13B2-CAFC-9F07-D2B0BEDB44BC}"/>
                </a:ext>
              </a:extLst>
            </p:cNvPr>
            <p:cNvSpPr/>
            <p:nvPr/>
          </p:nvSpPr>
          <p:spPr>
            <a:xfrm rot="5400000">
              <a:off x="4365959" y="6179820"/>
              <a:ext cx="621632" cy="76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6444542-F0B4-62EE-242D-DBC2A4ABFDA6}"/>
              </a:ext>
            </a:extLst>
          </p:cNvPr>
          <p:cNvSpPr txBox="1"/>
          <p:nvPr/>
        </p:nvSpPr>
        <p:spPr>
          <a:xfrm>
            <a:off x="6652985" y="6098601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7842A-DFCD-68D9-8EDD-8FE2BB2D6500}"/>
              </a:ext>
            </a:extLst>
          </p:cNvPr>
          <p:cNvSpPr txBox="1"/>
          <p:nvPr/>
        </p:nvSpPr>
        <p:spPr>
          <a:xfrm>
            <a:off x="3384790" y="2631560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EB32-CE5A-0A5F-1685-C8859717A402}"/>
              </a:ext>
            </a:extLst>
          </p:cNvPr>
          <p:cNvSpPr txBox="1"/>
          <p:nvPr/>
        </p:nvSpPr>
        <p:spPr>
          <a:xfrm>
            <a:off x="3384790" y="4909630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6A276-FBA2-ED93-5DD6-A4DACCF48908}"/>
              </a:ext>
            </a:extLst>
          </p:cNvPr>
          <p:cNvSpPr txBox="1"/>
          <p:nvPr/>
        </p:nvSpPr>
        <p:spPr>
          <a:xfrm>
            <a:off x="4466541" y="6062134"/>
            <a:ext cx="54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</a:t>
            </a:r>
            <a:endParaRPr lang="ko-KR" altLang="en-US" sz="28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EC9557-8021-761F-41F4-04D655E00B57}"/>
              </a:ext>
            </a:extLst>
          </p:cNvPr>
          <p:cNvSpPr/>
          <p:nvPr/>
        </p:nvSpPr>
        <p:spPr>
          <a:xfrm>
            <a:off x="4568616" y="4985185"/>
            <a:ext cx="270460" cy="270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02B2F13-607D-9ABF-1DC5-78588FB5C5CC}"/>
              </a:ext>
            </a:extLst>
          </p:cNvPr>
          <p:cNvSpPr/>
          <p:nvPr/>
        </p:nvSpPr>
        <p:spPr>
          <a:xfrm>
            <a:off x="6721906" y="4985185"/>
            <a:ext cx="270460" cy="2704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1E0A5A-71F6-2304-FFA9-9BD656152122}"/>
              </a:ext>
            </a:extLst>
          </p:cNvPr>
          <p:cNvSpPr/>
          <p:nvPr/>
        </p:nvSpPr>
        <p:spPr>
          <a:xfrm>
            <a:off x="6721906" y="2796348"/>
            <a:ext cx="270460" cy="270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BB11B1-3329-EA85-E673-5FC375A3DF61}"/>
              </a:ext>
            </a:extLst>
          </p:cNvPr>
          <p:cNvSpPr/>
          <p:nvPr/>
        </p:nvSpPr>
        <p:spPr>
          <a:xfrm>
            <a:off x="4568616" y="2796348"/>
            <a:ext cx="270460" cy="2704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E805BC8-9E02-ED3E-C761-D89ED72AB863}"/>
              </a:ext>
            </a:extLst>
          </p:cNvPr>
          <p:cNvSpPr/>
          <p:nvPr/>
        </p:nvSpPr>
        <p:spPr>
          <a:xfrm>
            <a:off x="4319271" y="2629128"/>
            <a:ext cx="3650736" cy="2908397"/>
          </a:xfrm>
          <a:custGeom>
            <a:avLst/>
            <a:gdLst>
              <a:gd name="connsiteX0" fmla="*/ 2072948 w 3650736"/>
              <a:gd name="connsiteY0" fmla="*/ 2908397 h 2908397"/>
              <a:gd name="connsiteX1" fmla="*/ 37959 w 3650736"/>
              <a:gd name="connsiteY1" fmla="*/ 30727 h 2908397"/>
              <a:gd name="connsiteX2" fmla="*/ 3650736 w 3650736"/>
              <a:gd name="connsiteY2" fmla="*/ 1312680 h 2908397"/>
              <a:gd name="connsiteX3" fmla="*/ 3650736 w 3650736"/>
              <a:gd name="connsiteY3" fmla="*/ 1312680 h 290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736" h="2908397">
                <a:moveTo>
                  <a:pt x="2072948" y="2908397"/>
                </a:moveTo>
                <a:cubicBezTo>
                  <a:pt x="923971" y="1602538"/>
                  <a:pt x="-225006" y="296680"/>
                  <a:pt x="37959" y="30727"/>
                </a:cubicBezTo>
                <a:cubicBezTo>
                  <a:pt x="300924" y="-235226"/>
                  <a:pt x="3650736" y="1312680"/>
                  <a:pt x="3650736" y="1312680"/>
                </a:cubicBezTo>
                <a:lnTo>
                  <a:pt x="3650736" y="13126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Add complexity on neural network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3D338-18A6-0E1A-ECED-0BBC902EDD6A}"/>
              </a:ext>
            </a:extLst>
          </p:cNvPr>
          <p:cNvSpPr txBox="1"/>
          <p:nvPr/>
        </p:nvSpPr>
        <p:spPr>
          <a:xfrm>
            <a:off x="528680" y="1724543"/>
            <a:ext cx="116633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ko-KR" sz="4000" dirty="0"/>
              <a:t>Let F(X) = WX + b</a:t>
            </a: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ko-KR" sz="4000" dirty="0"/>
              <a:t>Let s(x) = sigmoid(x)</a:t>
            </a:r>
          </a:p>
          <a:p>
            <a:pPr marL="571500" indent="-571500">
              <a:buFont typeface="Symbol" panose="05050102010706020507" pitchFamily="18" charset="2"/>
              <a:buChar char="Þ"/>
            </a:pPr>
            <a:endParaRPr lang="en-US" altLang="ko-KR" sz="4000" dirty="0"/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ko-KR" sz="4000" dirty="0"/>
              <a:t>Then, we can set new complex function as </a:t>
            </a:r>
          </a:p>
          <a:p>
            <a:r>
              <a:rPr lang="en-US" altLang="ko-KR" sz="4000" dirty="0"/>
              <a:t>G(x) = s(F(s(F(s(F(x))))))</a:t>
            </a:r>
          </a:p>
          <a:p>
            <a:endParaRPr lang="en-US" altLang="ko-KR" sz="4000" dirty="0"/>
          </a:p>
          <a:p>
            <a:r>
              <a:rPr lang="en-US" altLang="ko-KR" sz="4000" dirty="0"/>
              <a:t>We might be able to solve the problem, </a:t>
            </a:r>
          </a:p>
          <a:p>
            <a:r>
              <a:rPr lang="en-US" altLang="ko-KR" sz="4000" dirty="0"/>
              <a:t>but we cannot define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170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What is Backpropagation?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393659" y="2767280"/>
            <a:ext cx="116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=&gt; Another way of </a:t>
            </a:r>
            <a:r>
              <a:rPr lang="en-US" altLang="ko-KR" sz="4000" dirty="0">
                <a:solidFill>
                  <a:srgbClr val="FF0000"/>
                </a:solidFill>
              </a:rPr>
              <a:t>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324260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Why Backpropagation?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393659" y="2767280"/>
            <a:ext cx="1166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There is an Error in Numerical differentials </a:t>
            </a:r>
          </a:p>
          <a:p>
            <a:r>
              <a:rPr lang="en-US" altLang="ko-KR" sz="4000" dirty="0"/>
              <a:t>that the computer progresses</a:t>
            </a:r>
          </a:p>
        </p:txBody>
      </p:sp>
    </p:spTree>
    <p:extLst>
      <p:ext uri="{BB962C8B-B14F-4D97-AF65-F5344CB8AC3E}">
        <p14:creationId xmlns:p14="http://schemas.microsoft.com/office/powerpoint/2010/main" val="34854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Why Backpropagation?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393659" y="2767280"/>
            <a:ext cx="1166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There is an Error in Numerical differentials </a:t>
            </a:r>
          </a:p>
          <a:p>
            <a:r>
              <a:rPr lang="en-US" altLang="ko-KR" sz="4000" dirty="0"/>
              <a:t>that the computer progresses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BBABD-EC6E-85B1-8CA5-CD4E276DC1BC}"/>
              </a:ext>
            </a:extLst>
          </p:cNvPr>
          <p:cNvSpPr txBox="1"/>
          <p:nvPr/>
        </p:nvSpPr>
        <p:spPr>
          <a:xfrm>
            <a:off x="393659" y="4766955"/>
            <a:ext cx="1166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Split into several small, definite differentials</a:t>
            </a:r>
          </a:p>
          <a:p>
            <a:r>
              <a:rPr lang="en-US" altLang="ko-KR" sz="4000" dirty="0"/>
              <a:t>with </a:t>
            </a:r>
            <a:r>
              <a:rPr lang="en-US" altLang="ko-KR" sz="4000" dirty="0">
                <a:solidFill>
                  <a:srgbClr val="FF0000"/>
                </a:solidFill>
              </a:rPr>
              <a:t>chain rules</a:t>
            </a:r>
          </a:p>
        </p:txBody>
      </p:sp>
    </p:spTree>
    <p:extLst>
      <p:ext uri="{BB962C8B-B14F-4D97-AF65-F5344CB8AC3E}">
        <p14:creationId xmlns:p14="http://schemas.microsoft.com/office/powerpoint/2010/main" val="27527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7EAFB6-380E-A2D9-E293-5D18F67343BC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7EAFB6-380E-A2D9-E293-5D18F673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6F91B1-BCB0-E4C1-7295-2842AAC57E90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6F91B1-BCB0-E4C1-7295-2842AAC5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80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Backpropagation - Basic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95AE17-2B1E-5231-76CD-8A85A29E2713}"/>
              </a:ext>
            </a:extLst>
          </p:cNvPr>
          <p:cNvSpPr/>
          <p:nvPr/>
        </p:nvSpPr>
        <p:spPr>
          <a:xfrm>
            <a:off x="2041003" y="269153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0DB7E10-94A2-D24E-8F7B-B0CA9B9403C1}"/>
              </a:ext>
            </a:extLst>
          </p:cNvPr>
          <p:cNvSpPr/>
          <p:nvPr/>
        </p:nvSpPr>
        <p:spPr>
          <a:xfrm>
            <a:off x="2041003" y="392035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7CC83-ED69-19F1-D698-FF0764F2873B}"/>
              </a:ext>
            </a:extLst>
          </p:cNvPr>
          <p:cNvSpPr/>
          <p:nvPr/>
        </p:nvSpPr>
        <p:spPr>
          <a:xfrm>
            <a:off x="2041003" y="5149171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z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8D1EC9-DA59-8F90-2BE9-CCD3EE9E1867}"/>
              </a:ext>
            </a:extLst>
          </p:cNvPr>
          <p:cNvSpPr/>
          <p:nvPr/>
        </p:nvSpPr>
        <p:spPr>
          <a:xfrm>
            <a:off x="4972343" y="3330805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+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F84455-55F0-3E32-0C07-AA0DF970AF74}"/>
              </a:ext>
            </a:extLst>
          </p:cNvPr>
          <p:cNvSpPr/>
          <p:nvPr/>
        </p:nvSpPr>
        <p:spPr>
          <a:xfrm>
            <a:off x="7876675" y="4000563"/>
            <a:ext cx="1074821" cy="1074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X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D64BF-5C73-A207-3FF4-02FD019B3DB2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3115824" y="3228946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AA340C-A45D-E126-AA83-55262FBAC1F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115824" y="3868216"/>
            <a:ext cx="1856519" cy="5895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290E2-8372-8D1C-2650-A752DADF31C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15824" y="4537974"/>
            <a:ext cx="4760851" cy="12288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97BA6B-0875-1032-7BAF-437860346FA8}"/>
              </a:ext>
            </a:extLst>
          </p:cNvPr>
          <p:cNvCxnSpPr/>
          <p:nvPr/>
        </p:nvCxnSpPr>
        <p:spPr>
          <a:xfrm>
            <a:off x="6033660" y="3920353"/>
            <a:ext cx="1856519" cy="63927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9D239-9800-7B47-1A26-C89C98645C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951496" y="4537974"/>
            <a:ext cx="1251286" cy="216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/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3B2611-DF61-A41C-9744-7E4AC9F3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84" y="1814154"/>
                <a:ext cx="37150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/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)=(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34C124-0FC0-C712-084E-DB980393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1" y="1752600"/>
                <a:ext cx="48562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/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3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419CAC-AC9A-4C4E-BFF2-F81AE40A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40" y="418511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880840-D9AB-00D4-6DC2-F2585F1BC404}"/>
                  </a:ext>
                </a:extLst>
              </p:cNvPr>
              <p:cNvSpPr txBox="1"/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880840-D9AB-00D4-6DC2-F2585F1B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23" y="3394655"/>
                <a:ext cx="37792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A45C59-FBCC-4B5B-7A6B-6B1B68399445}"/>
                  </a:ext>
                </a:extLst>
              </p:cNvPr>
              <p:cNvSpPr txBox="1"/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A45C59-FBCC-4B5B-7A6B-6B1B6839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2715551"/>
                <a:ext cx="3779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33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571</Words>
  <Application>Microsoft Office PowerPoint</Application>
  <PresentationFormat>와이드스크린</PresentationFormat>
  <Paragraphs>231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현서 이</dc:creator>
  <cp:lastModifiedBy>현서 이</cp:lastModifiedBy>
  <cp:revision>22</cp:revision>
  <dcterms:created xsi:type="dcterms:W3CDTF">2023-03-19T11:18:11Z</dcterms:created>
  <dcterms:modified xsi:type="dcterms:W3CDTF">2023-05-10T09:48:36Z</dcterms:modified>
</cp:coreProperties>
</file>