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2" r:id="rId4"/>
    <p:sldId id="257" r:id="rId5"/>
    <p:sldId id="293" r:id="rId6"/>
    <p:sldId id="294" r:id="rId7"/>
    <p:sldId id="295" r:id="rId8"/>
    <p:sldId id="299" r:id="rId9"/>
    <p:sldId id="261" r:id="rId10"/>
    <p:sldId id="297" r:id="rId11"/>
    <p:sldId id="298" r:id="rId12"/>
    <p:sldId id="296" r:id="rId13"/>
    <p:sldId id="268" r:id="rId14"/>
    <p:sldId id="300" r:id="rId15"/>
    <p:sldId id="278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1CE85-1E62-665F-6E1A-AFC0BEF83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32E14F-9532-D3C5-91F3-DF1522559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8B530-FF50-6F38-9DB2-5DED2BE4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CFFCA-555F-71F7-D409-9A372019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C56ED-566C-233F-81C9-07790045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5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E5B7B-62EA-D51B-B875-22457E7B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C9ACF-E289-F491-5A8D-C229617FE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4E251-B382-4397-736D-F6985AA7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3B1F9-5D7D-CAAE-5F84-6CBEA3FF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0833D-7C5D-D096-70F3-FA03E706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90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5A6311-0BC6-56BE-AC7A-E6D002A7B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DB31E1-F73A-0024-15B1-8D04EE0D8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A965B-B6E9-5A60-594D-165F7603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4DFDF-DFC6-3B67-81CE-A35D4C6A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18A87-E95A-5FC9-20B2-CDBA73D0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9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40870-BE5B-198F-B251-B9F56726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3C916-2289-CF3D-A0AC-CCE2A186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D4560-EB31-C7BD-9584-B4A4BA73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4760A-883D-C279-ACF2-DA1440C9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5935E-C4B1-6A36-CFA6-D8163A4B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34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B03E5-2977-CEA8-FDED-9C6602AF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24C48-CECF-BC2F-3CDB-2463E20C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8D0AB-6973-EBF8-9EB7-54193BE2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D08F0-4739-B91D-BE28-CD437192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F62443-281D-1F4D-A9B9-434133F0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864C6-9007-7EF6-4154-9EB84F2A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45AF7-A648-E057-A20B-26A613A53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0D53E8-3BF3-B632-1B98-14573DAE2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32E872-8469-8C32-C014-6BD07C1D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75447-AFAD-7D65-4EEF-777BCDA2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15AE4-DFCB-EBDA-DDFA-4A0DD8D5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04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F98D5-6B22-A71B-801D-D2E843AF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AE6847-787A-1330-2CC6-FD0A9EDD3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AF33C-98CB-3145-34F0-847FDFD62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9E799A-E7A7-1812-3A9C-5EAACCF59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564DD6-20F6-1F6E-79C8-AC905251E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4589B8-6B69-1629-CDC7-8F121093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982AF6-0CEA-58D3-5372-8930CDCA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B2C9FD-C065-DD62-9DF6-1CAD42CD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0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46E8F-C8B5-772F-80AD-83FBDFB4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87B336-D799-6914-44EF-C5AE540D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BE10C-31D3-DA0F-B252-4C564D9D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C01ECE-AF13-8A21-DE1B-9E2C61B2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6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2B6F8B-32BA-01C9-3E2C-40AC14E9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B4F642-6456-6C9B-72F6-F051BF8F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8F926C-28E4-58A9-54AE-BD1FB8B1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5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035BD-3559-1C06-6959-B7734DEC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2702D-1F6D-DA55-E582-2FC8BE95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9EFC00-B2D7-6CCE-A86D-DB878FE03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614199-DEF4-858E-CBBA-E2326628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43F08E-C7E9-E371-DECC-7C39C186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158015-0678-05F7-5DB7-A6D993A2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5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6ABC5-0E66-3B43-9EC2-941DBD9D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61CC2B-1FCE-BFD9-708E-D3E6E2531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8A2F1-6E37-04D9-9C0F-7AF3F4DB9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51B91-AC9C-5E4D-EA3D-0B423CEE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498B-C1E4-42A7-82BE-D718B8F9868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A1F68-CA02-D53F-B9FA-28BCAF4D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06D98-9E3B-FABB-4A8D-B404BB6A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6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B380BC-D574-59C2-2496-E42CECDA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C9E53-8454-E7A6-2BB6-04C8E80E0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A3B26-E5DA-E118-2A6E-F6F70A01C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0498B-C1E4-42A7-82BE-D718B8F9868A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122E8-CB95-6C1C-6C18-100717765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4F8AC-B3CF-4D9A-4360-9C83529F4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DDF68-4194-4A7D-A65D-10F3148B5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11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5AuqaKFlL4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A16D33-DC7C-BBEE-B5BC-DFCF30BF5E46}"/>
              </a:ext>
            </a:extLst>
          </p:cNvPr>
          <p:cNvSpPr txBox="1"/>
          <p:nvPr/>
        </p:nvSpPr>
        <p:spPr>
          <a:xfrm>
            <a:off x="2357480" y="4004192"/>
            <a:ext cx="7477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4. </a:t>
            </a:r>
            <a:r>
              <a:rPr lang="en-US" altLang="ko-KR" sz="2400" dirty="0" err="1"/>
              <a:t>Softmax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2357480" y="3013501"/>
            <a:ext cx="7477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/>
              <a:t>NeuralNet</a:t>
            </a:r>
            <a:r>
              <a:rPr lang="en-US" altLang="ko-KR" sz="4800" dirty="0"/>
              <a:t> 101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89536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B5ED1-1372-BB56-E895-026968B623F6}"/>
              </a:ext>
            </a:extLst>
          </p:cNvPr>
          <p:cNvSpPr txBox="1"/>
          <p:nvPr/>
        </p:nvSpPr>
        <p:spPr>
          <a:xfrm>
            <a:off x="929398" y="737031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Error Function – Cross Entropy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2DCA8-A57A-5451-4B4A-953336A9E81F}"/>
                  </a:ext>
                </a:extLst>
              </p:cNvPr>
              <p:cNvSpPr txBox="1"/>
              <p:nvPr/>
            </p:nvSpPr>
            <p:spPr>
              <a:xfrm>
                <a:off x="1168382" y="2420807"/>
                <a:ext cx="8485400" cy="2076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4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2DCA8-A57A-5451-4B4A-953336A9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382" y="2420807"/>
                <a:ext cx="8485400" cy="2076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ACA8A6C4-59B9-C24F-ED23-619C67139920}"/>
              </a:ext>
            </a:extLst>
          </p:cNvPr>
          <p:cNvSpPr/>
          <p:nvPr/>
        </p:nvSpPr>
        <p:spPr>
          <a:xfrm>
            <a:off x="5374105" y="3898232"/>
            <a:ext cx="1475874" cy="1122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E9A103-CF0C-9071-2BD6-DE23CC78DFF4}"/>
              </a:ext>
            </a:extLst>
          </p:cNvPr>
          <p:cNvSpPr/>
          <p:nvPr/>
        </p:nvSpPr>
        <p:spPr>
          <a:xfrm>
            <a:off x="7828547" y="3898232"/>
            <a:ext cx="1475874" cy="1122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3D777-196E-BF59-1964-C92B38F13566}"/>
              </a:ext>
            </a:extLst>
          </p:cNvPr>
          <p:cNvSpPr txBox="1"/>
          <p:nvPr/>
        </p:nvSpPr>
        <p:spPr>
          <a:xfrm>
            <a:off x="5374105" y="4070127"/>
            <a:ext cx="197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Real Data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0F1BA-9586-8D66-BA3E-2D19E53D8DD0}"/>
              </a:ext>
            </a:extLst>
          </p:cNvPr>
          <p:cNvSpPr txBox="1"/>
          <p:nvPr/>
        </p:nvSpPr>
        <p:spPr>
          <a:xfrm>
            <a:off x="7828547" y="4070128"/>
            <a:ext cx="330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softmax</a:t>
            </a:r>
            <a:r>
              <a:rPr lang="en-US" altLang="ko-KR" sz="3200" dirty="0"/>
              <a:t> Result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1274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B5ED1-1372-BB56-E895-026968B623F6}"/>
              </a:ext>
            </a:extLst>
          </p:cNvPr>
          <p:cNvSpPr txBox="1"/>
          <p:nvPr/>
        </p:nvSpPr>
        <p:spPr>
          <a:xfrm>
            <a:off x="929398" y="737031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Error Function – Cross Entropy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2DCA8-A57A-5451-4B4A-953336A9E81F}"/>
                  </a:ext>
                </a:extLst>
              </p:cNvPr>
              <p:cNvSpPr txBox="1"/>
              <p:nvPr/>
            </p:nvSpPr>
            <p:spPr>
              <a:xfrm>
                <a:off x="1168382" y="2420807"/>
                <a:ext cx="8485400" cy="2076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4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2DCA8-A57A-5451-4B4A-953336A9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382" y="2420807"/>
                <a:ext cx="8485400" cy="2076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ACA8A6C4-59B9-C24F-ED23-619C67139920}"/>
              </a:ext>
            </a:extLst>
          </p:cNvPr>
          <p:cNvSpPr/>
          <p:nvPr/>
        </p:nvSpPr>
        <p:spPr>
          <a:xfrm>
            <a:off x="5374105" y="3898232"/>
            <a:ext cx="1475874" cy="1122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E9A103-CF0C-9071-2BD6-DE23CC78DFF4}"/>
              </a:ext>
            </a:extLst>
          </p:cNvPr>
          <p:cNvSpPr/>
          <p:nvPr/>
        </p:nvSpPr>
        <p:spPr>
          <a:xfrm>
            <a:off x="7828547" y="3898232"/>
            <a:ext cx="1475874" cy="1122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3D777-196E-BF59-1964-C92B38F13566}"/>
              </a:ext>
            </a:extLst>
          </p:cNvPr>
          <p:cNvSpPr txBox="1"/>
          <p:nvPr/>
        </p:nvSpPr>
        <p:spPr>
          <a:xfrm>
            <a:off x="5374105" y="4070127"/>
            <a:ext cx="197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Real Data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0F1BA-9586-8D66-BA3E-2D19E53D8DD0}"/>
              </a:ext>
            </a:extLst>
          </p:cNvPr>
          <p:cNvSpPr txBox="1"/>
          <p:nvPr/>
        </p:nvSpPr>
        <p:spPr>
          <a:xfrm>
            <a:off x="7828547" y="4070128"/>
            <a:ext cx="330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softmax</a:t>
            </a:r>
            <a:r>
              <a:rPr lang="en-US" altLang="ko-KR" sz="3200" dirty="0"/>
              <a:t> Result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8220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B5ED1-1372-BB56-E895-026968B623F6}"/>
              </a:ext>
            </a:extLst>
          </p:cNvPr>
          <p:cNvSpPr txBox="1"/>
          <p:nvPr/>
        </p:nvSpPr>
        <p:spPr>
          <a:xfrm>
            <a:off x="929398" y="737031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Error Function – Cross Entropy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2DCA8-A57A-5451-4B4A-953336A9E81F}"/>
                  </a:ext>
                </a:extLst>
              </p:cNvPr>
              <p:cNvSpPr txBox="1"/>
              <p:nvPr/>
            </p:nvSpPr>
            <p:spPr>
              <a:xfrm>
                <a:off x="1136298" y="1568028"/>
                <a:ext cx="8485400" cy="2076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4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2DCA8-A57A-5451-4B4A-953336A9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98" y="1568028"/>
                <a:ext cx="8485400" cy="2076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D3A6ACF-559D-6774-AD74-4039B99E8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291" y="3206906"/>
            <a:ext cx="2050433" cy="3651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A88DEB-6211-F15F-261B-42C7CC52A78E}"/>
                  </a:ext>
                </a:extLst>
              </p:cNvPr>
              <p:cNvSpPr txBox="1"/>
              <p:nvPr/>
            </p:nvSpPr>
            <p:spPr>
              <a:xfrm>
                <a:off x="5723379" y="3836180"/>
                <a:ext cx="824072" cy="2830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A88DEB-6211-F15F-261B-42C7CC52A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379" y="3836180"/>
                <a:ext cx="824072" cy="28305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C6B185B7-7C73-D8D6-594A-402BA2F0C837}"/>
              </a:ext>
            </a:extLst>
          </p:cNvPr>
          <p:cNvSpPr/>
          <p:nvPr/>
        </p:nvSpPr>
        <p:spPr>
          <a:xfrm>
            <a:off x="5358063" y="3118409"/>
            <a:ext cx="1475874" cy="1122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5F2FC3-CC6F-CAF0-868D-E09E8D72F1E4}"/>
              </a:ext>
            </a:extLst>
          </p:cNvPr>
          <p:cNvSpPr/>
          <p:nvPr/>
        </p:nvSpPr>
        <p:spPr>
          <a:xfrm>
            <a:off x="7812505" y="3118409"/>
            <a:ext cx="1475874" cy="1122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6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B5ED1-1372-BB56-E895-026968B623F6}"/>
              </a:ext>
            </a:extLst>
          </p:cNvPr>
          <p:cNvSpPr txBox="1"/>
          <p:nvPr/>
        </p:nvSpPr>
        <p:spPr>
          <a:xfrm>
            <a:off x="929398" y="737031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Gradient Descent (Last Lecture)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AEDD1C-313E-373B-340C-A4A13B6764B2}"/>
                  </a:ext>
                </a:extLst>
              </p:cNvPr>
              <p:cNvSpPr txBox="1"/>
              <p:nvPr/>
            </p:nvSpPr>
            <p:spPr>
              <a:xfrm>
                <a:off x="2761465" y="3013501"/>
                <a:ext cx="666907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5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ko-KR" altLang="en-US" sz="5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AEDD1C-313E-373B-340C-A4A13B676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465" y="3013501"/>
                <a:ext cx="666907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17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B5ED1-1372-BB56-E895-026968B623F6}"/>
              </a:ext>
            </a:extLst>
          </p:cNvPr>
          <p:cNvSpPr txBox="1"/>
          <p:nvPr/>
        </p:nvSpPr>
        <p:spPr>
          <a:xfrm>
            <a:off x="929398" y="737031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Use </a:t>
            </a:r>
            <a:r>
              <a:rPr lang="en-US" altLang="ko-KR" sz="4800" dirty="0" err="1"/>
              <a:t>Pytorch</a:t>
            </a:r>
            <a:r>
              <a:rPr lang="en-US" altLang="ko-KR" sz="4800" dirty="0"/>
              <a:t>!!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23200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B5ED1-1372-BB56-E895-026968B623F6}"/>
              </a:ext>
            </a:extLst>
          </p:cNvPr>
          <p:cNvSpPr txBox="1"/>
          <p:nvPr/>
        </p:nvSpPr>
        <p:spPr>
          <a:xfrm>
            <a:off x="929398" y="737031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/>
              <a:t>Softmax</a:t>
            </a:r>
            <a:endParaRPr lang="ko-KR" alt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24519-F61B-909E-C330-C6A4B88DE3B2}"/>
              </a:ext>
            </a:extLst>
          </p:cNvPr>
          <p:cNvSpPr txBox="1"/>
          <p:nvPr/>
        </p:nvSpPr>
        <p:spPr>
          <a:xfrm>
            <a:off x="4363452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gg sans"/>
                <a:hlinkClick r:id="rId2" tooltip="https://youtu.be/E5AuqaKFlL4"/>
              </a:rPr>
              <a:t>https://youtu.be/E5AuqaKFlL4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044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B5ED1-1372-BB56-E895-026968B623F6}"/>
              </a:ext>
            </a:extLst>
          </p:cNvPr>
          <p:cNvSpPr txBox="1"/>
          <p:nvPr/>
        </p:nvSpPr>
        <p:spPr>
          <a:xfrm>
            <a:off x="929398" y="737031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Lab Session</a:t>
            </a:r>
            <a:endParaRPr lang="ko-KR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D42C45-BFFF-93FA-068D-FE61EAC43820}"/>
              </a:ext>
            </a:extLst>
          </p:cNvPr>
          <p:cNvSpPr txBox="1"/>
          <p:nvPr/>
        </p:nvSpPr>
        <p:spPr>
          <a:xfrm>
            <a:off x="889982" y="3013501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/>
              <a:t>vlab-kaist</a:t>
            </a:r>
            <a:r>
              <a:rPr lang="en-US" altLang="ko-KR" sz="4800" dirty="0"/>
              <a:t>/NN101_23S/lab/week4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2794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We have a problem..</a:t>
            </a:r>
            <a:endParaRPr lang="ko-KR" altLang="en-US" sz="4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515A99-9D5A-E2E5-EDF6-6E1087BD7ECE}"/>
              </a:ext>
            </a:extLst>
          </p:cNvPr>
          <p:cNvSpPr/>
          <p:nvPr/>
        </p:nvSpPr>
        <p:spPr>
          <a:xfrm>
            <a:off x="1402080" y="2001520"/>
            <a:ext cx="60960" cy="4582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3430189-EB5B-0218-C6A0-601C48C39AD6}"/>
              </a:ext>
            </a:extLst>
          </p:cNvPr>
          <p:cNvSpPr/>
          <p:nvPr/>
        </p:nvSpPr>
        <p:spPr>
          <a:xfrm>
            <a:off x="1360170" y="1839277"/>
            <a:ext cx="156210" cy="3054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0BA952-5F9A-67CE-8284-D3C67D80EE1C}"/>
              </a:ext>
            </a:extLst>
          </p:cNvPr>
          <p:cNvSpPr/>
          <p:nvPr/>
        </p:nvSpPr>
        <p:spPr>
          <a:xfrm rot="5400000" flipH="1">
            <a:off x="5547360" y="1737360"/>
            <a:ext cx="76200" cy="8884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1DC26075-105A-ED57-33B6-2691E222CAD8}"/>
              </a:ext>
            </a:extLst>
          </p:cNvPr>
          <p:cNvSpPr/>
          <p:nvPr/>
        </p:nvSpPr>
        <p:spPr>
          <a:xfrm rot="5400000">
            <a:off x="10102532" y="6027103"/>
            <a:ext cx="156210" cy="3054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651ED4-686A-C928-60FF-E75D5064FDC3}"/>
              </a:ext>
            </a:extLst>
          </p:cNvPr>
          <p:cNvSpPr/>
          <p:nvPr/>
        </p:nvSpPr>
        <p:spPr>
          <a:xfrm>
            <a:off x="2057400" y="5339080"/>
            <a:ext cx="314960" cy="314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5470D61-8D49-0913-39FB-16BB4687A9D8}"/>
              </a:ext>
            </a:extLst>
          </p:cNvPr>
          <p:cNvSpPr/>
          <p:nvPr/>
        </p:nvSpPr>
        <p:spPr>
          <a:xfrm>
            <a:off x="2346536" y="5201603"/>
            <a:ext cx="314960" cy="314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38AFBC-B364-D2F9-B692-795A97DD5E5B}"/>
              </a:ext>
            </a:extLst>
          </p:cNvPr>
          <p:cNvSpPr/>
          <p:nvPr/>
        </p:nvSpPr>
        <p:spPr>
          <a:xfrm>
            <a:off x="2735270" y="5224780"/>
            <a:ext cx="314960" cy="314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2278424-D7DE-64B8-CD8E-86C53B24410E}"/>
              </a:ext>
            </a:extLst>
          </p:cNvPr>
          <p:cNvSpPr/>
          <p:nvPr/>
        </p:nvSpPr>
        <p:spPr>
          <a:xfrm>
            <a:off x="2164392" y="4780280"/>
            <a:ext cx="314960" cy="314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33421A5-BF8C-2089-0CE5-E658DABCF211}"/>
              </a:ext>
            </a:extLst>
          </p:cNvPr>
          <p:cNvSpPr/>
          <p:nvPr/>
        </p:nvSpPr>
        <p:spPr>
          <a:xfrm>
            <a:off x="2493433" y="4937760"/>
            <a:ext cx="314960" cy="314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25FB34E-5487-2EF1-D821-54B51FA1C50A}"/>
              </a:ext>
            </a:extLst>
          </p:cNvPr>
          <p:cNvSpPr/>
          <p:nvPr/>
        </p:nvSpPr>
        <p:spPr>
          <a:xfrm>
            <a:off x="2878133" y="4709160"/>
            <a:ext cx="314960" cy="314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636CBB3-A89E-49FA-03F9-5AE4CA8FA918}"/>
              </a:ext>
            </a:extLst>
          </p:cNvPr>
          <p:cNvSpPr/>
          <p:nvPr/>
        </p:nvSpPr>
        <p:spPr>
          <a:xfrm>
            <a:off x="3207174" y="4937760"/>
            <a:ext cx="314960" cy="314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E212229-4277-E017-4F09-79B8899C4329}"/>
              </a:ext>
            </a:extLst>
          </p:cNvPr>
          <p:cNvSpPr/>
          <p:nvPr/>
        </p:nvSpPr>
        <p:spPr>
          <a:xfrm>
            <a:off x="3113618" y="5346700"/>
            <a:ext cx="314960" cy="314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670692C-7C50-AEDF-D39F-355679CDA914}"/>
              </a:ext>
            </a:extLst>
          </p:cNvPr>
          <p:cNvSpPr/>
          <p:nvPr/>
        </p:nvSpPr>
        <p:spPr>
          <a:xfrm>
            <a:off x="3543300" y="5189220"/>
            <a:ext cx="314960" cy="314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765AA0-B8BA-B4B7-5C7A-9CDC15EFBEB4}"/>
              </a:ext>
            </a:extLst>
          </p:cNvPr>
          <p:cNvSpPr/>
          <p:nvPr/>
        </p:nvSpPr>
        <p:spPr>
          <a:xfrm>
            <a:off x="4946226" y="3236431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4EEF234-5167-E487-E941-E3D087C1A975}"/>
              </a:ext>
            </a:extLst>
          </p:cNvPr>
          <p:cNvSpPr/>
          <p:nvPr/>
        </p:nvSpPr>
        <p:spPr>
          <a:xfrm>
            <a:off x="5249655" y="355045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B25F7F9-B292-A212-09CE-ED81417E15B0}"/>
              </a:ext>
            </a:extLst>
          </p:cNvPr>
          <p:cNvSpPr/>
          <p:nvPr/>
        </p:nvSpPr>
        <p:spPr>
          <a:xfrm>
            <a:off x="5618903" y="3409151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C347B8B-A19B-6CDD-66FF-D5B9B316320B}"/>
              </a:ext>
            </a:extLst>
          </p:cNvPr>
          <p:cNvSpPr/>
          <p:nvPr/>
        </p:nvSpPr>
        <p:spPr>
          <a:xfrm>
            <a:off x="5053218" y="2677631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8191A3D-20E7-1BE3-9142-89F4312F7412}"/>
              </a:ext>
            </a:extLst>
          </p:cNvPr>
          <p:cNvSpPr/>
          <p:nvPr/>
        </p:nvSpPr>
        <p:spPr>
          <a:xfrm>
            <a:off x="5393900" y="2992591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1FF60BC-DB45-B026-2391-FCA7E4047CF6}"/>
              </a:ext>
            </a:extLst>
          </p:cNvPr>
          <p:cNvSpPr/>
          <p:nvPr/>
        </p:nvSpPr>
        <p:spPr>
          <a:xfrm>
            <a:off x="5801739" y="2417046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D2B03A6-5DA1-999E-D28B-98DB5296A3C3}"/>
              </a:ext>
            </a:extLst>
          </p:cNvPr>
          <p:cNvSpPr/>
          <p:nvPr/>
        </p:nvSpPr>
        <p:spPr>
          <a:xfrm>
            <a:off x="5822170" y="2950681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996C097-0B9D-95EF-4161-C43565A95A4C}"/>
              </a:ext>
            </a:extLst>
          </p:cNvPr>
          <p:cNvSpPr/>
          <p:nvPr/>
        </p:nvSpPr>
        <p:spPr>
          <a:xfrm>
            <a:off x="6002444" y="3244051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0C7D9DD-56E0-98F7-868D-15081CF7F149}"/>
              </a:ext>
            </a:extLst>
          </p:cNvPr>
          <p:cNvSpPr/>
          <p:nvPr/>
        </p:nvSpPr>
        <p:spPr>
          <a:xfrm>
            <a:off x="6178587" y="2973945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C9DCEDB-5E3E-E3A8-4800-EFCF234F2DEA}"/>
              </a:ext>
            </a:extLst>
          </p:cNvPr>
          <p:cNvSpPr/>
          <p:nvPr/>
        </p:nvSpPr>
        <p:spPr>
          <a:xfrm>
            <a:off x="7298690" y="4962122"/>
            <a:ext cx="314960" cy="3149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51B6DAF-B085-8B60-FCBB-8E53A8CC0BCE}"/>
              </a:ext>
            </a:extLst>
          </p:cNvPr>
          <p:cNvSpPr/>
          <p:nvPr/>
        </p:nvSpPr>
        <p:spPr>
          <a:xfrm>
            <a:off x="7602119" y="5276141"/>
            <a:ext cx="314960" cy="3149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F6C5454-B3DE-9006-59A0-721FE1259DD1}"/>
              </a:ext>
            </a:extLst>
          </p:cNvPr>
          <p:cNvSpPr/>
          <p:nvPr/>
        </p:nvSpPr>
        <p:spPr>
          <a:xfrm>
            <a:off x="7989883" y="5359083"/>
            <a:ext cx="314960" cy="3149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232E541-FFA5-4BBD-13F5-8B415A71DA9A}"/>
              </a:ext>
            </a:extLst>
          </p:cNvPr>
          <p:cNvSpPr/>
          <p:nvPr/>
        </p:nvSpPr>
        <p:spPr>
          <a:xfrm>
            <a:off x="7405682" y="4403322"/>
            <a:ext cx="314960" cy="3149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6C2C054-1B2C-9ACE-F767-287B2AF5C6EF}"/>
              </a:ext>
            </a:extLst>
          </p:cNvPr>
          <p:cNvSpPr/>
          <p:nvPr/>
        </p:nvSpPr>
        <p:spPr>
          <a:xfrm>
            <a:off x="7746364" y="4718282"/>
            <a:ext cx="314960" cy="3149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8C48F0F-E92F-A2A2-B652-D29230CC3AE1}"/>
              </a:ext>
            </a:extLst>
          </p:cNvPr>
          <p:cNvSpPr/>
          <p:nvPr/>
        </p:nvSpPr>
        <p:spPr>
          <a:xfrm>
            <a:off x="8061324" y="4219073"/>
            <a:ext cx="314960" cy="3149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F8AF62A-F2E8-26A8-2E97-925FDD3EA6EA}"/>
              </a:ext>
            </a:extLst>
          </p:cNvPr>
          <p:cNvSpPr/>
          <p:nvPr/>
        </p:nvSpPr>
        <p:spPr>
          <a:xfrm>
            <a:off x="8077277" y="4800283"/>
            <a:ext cx="314960" cy="3149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D99656D-56F5-A3B6-B373-12BDDC582FDB}"/>
              </a:ext>
            </a:extLst>
          </p:cNvPr>
          <p:cNvSpPr/>
          <p:nvPr/>
        </p:nvSpPr>
        <p:spPr>
          <a:xfrm>
            <a:off x="8469163" y="5115041"/>
            <a:ext cx="314960" cy="3149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05DF37-7FAE-4250-5173-B5D5C73FFC96}"/>
              </a:ext>
            </a:extLst>
          </p:cNvPr>
          <p:cNvSpPr/>
          <p:nvPr/>
        </p:nvSpPr>
        <p:spPr>
          <a:xfrm>
            <a:off x="8535241" y="4554452"/>
            <a:ext cx="314960" cy="3149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We have a problem..</a:t>
            </a:r>
            <a:endParaRPr lang="ko-KR" altLang="en-US" sz="4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515A99-9D5A-E2E5-EDF6-6E1087BD7ECE}"/>
              </a:ext>
            </a:extLst>
          </p:cNvPr>
          <p:cNvSpPr/>
          <p:nvPr/>
        </p:nvSpPr>
        <p:spPr>
          <a:xfrm>
            <a:off x="1402080" y="2001520"/>
            <a:ext cx="60960" cy="4582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3430189-EB5B-0218-C6A0-601C48C39AD6}"/>
              </a:ext>
            </a:extLst>
          </p:cNvPr>
          <p:cNvSpPr/>
          <p:nvPr/>
        </p:nvSpPr>
        <p:spPr>
          <a:xfrm>
            <a:off x="1360170" y="1839277"/>
            <a:ext cx="156210" cy="3054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0BA952-5F9A-67CE-8284-D3C67D80EE1C}"/>
              </a:ext>
            </a:extLst>
          </p:cNvPr>
          <p:cNvSpPr/>
          <p:nvPr/>
        </p:nvSpPr>
        <p:spPr>
          <a:xfrm rot="5400000" flipH="1">
            <a:off x="5547360" y="1737360"/>
            <a:ext cx="76200" cy="8884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1DC26075-105A-ED57-33B6-2691E222CAD8}"/>
              </a:ext>
            </a:extLst>
          </p:cNvPr>
          <p:cNvSpPr/>
          <p:nvPr/>
        </p:nvSpPr>
        <p:spPr>
          <a:xfrm rot="5400000">
            <a:off x="10102532" y="6027103"/>
            <a:ext cx="156210" cy="30543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651ED4-686A-C928-60FF-E75D5064FDC3}"/>
              </a:ext>
            </a:extLst>
          </p:cNvPr>
          <p:cNvSpPr/>
          <p:nvPr/>
        </p:nvSpPr>
        <p:spPr>
          <a:xfrm>
            <a:off x="2057400" y="5339080"/>
            <a:ext cx="314960" cy="314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5470D61-8D49-0913-39FB-16BB4687A9D8}"/>
              </a:ext>
            </a:extLst>
          </p:cNvPr>
          <p:cNvSpPr/>
          <p:nvPr/>
        </p:nvSpPr>
        <p:spPr>
          <a:xfrm>
            <a:off x="2346536" y="5201603"/>
            <a:ext cx="314960" cy="314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38AFBC-B364-D2F9-B692-795A97DD5E5B}"/>
              </a:ext>
            </a:extLst>
          </p:cNvPr>
          <p:cNvSpPr/>
          <p:nvPr/>
        </p:nvSpPr>
        <p:spPr>
          <a:xfrm>
            <a:off x="2735270" y="5224780"/>
            <a:ext cx="314960" cy="314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2278424-D7DE-64B8-CD8E-86C53B24410E}"/>
              </a:ext>
            </a:extLst>
          </p:cNvPr>
          <p:cNvSpPr/>
          <p:nvPr/>
        </p:nvSpPr>
        <p:spPr>
          <a:xfrm>
            <a:off x="2164392" y="4780280"/>
            <a:ext cx="314960" cy="314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33421A5-BF8C-2089-0CE5-E658DABCF211}"/>
              </a:ext>
            </a:extLst>
          </p:cNvPr>
          <p:cNvSpPr/>
          <p:nvPr/>
        </p:nvSpPr>
        <p:spPr>
          <a:xfrm>
            <a:off x="2493433" y="4937760"/>
            <a:ext cx="314960" cy="314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25FB34E-5487-2EF1-D821-54B51FA1C50A}"/>
              </a:ext>
            </a:extLst>
          </p:cNvPr>
          <p:cNvSpPr/>
          <p:nvPr/>
        </p:nvSpPr>
        <p:spPr>
          <a:xfrm>
            <a:off x="2878133" y="4709160"/>
            <a:ext cx="314960" cy="314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636CBB3-A89E-49FA-03F9-5AE4CA8FA918}"/>
              </a:ext>
            </a:extLst>
          </p:cNvPr>
          <p:cNvSpPr/>
          <p:nvPr/>
        </p:nvSpPr>
        <p:spPr>
          <a:xfrm>
            <a:off x="3207174" y="4937760"/>
            <a:ext cx="314960" cy="314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E212229-4277-E017-4F09-79B8899C4329}"/>
              </a:ext>
            </a:extLst>
          </p:cNvPr>
          <p:cNvSpPr/>
          <p:nvPr/>
        </p:nvSpPr>
        <p:spPr>
          <a:xfrm>
            <a:off x="3113618" y="5346700"/>
            <a:ext cx="314960" cy="314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670692C-7C50-AEDF-D39F-355679CDA914}"/>
              </a:ext>
            </a:extLst>
          </p:cNvPr>
          <p:cNvSpPr/>
          <p:nvPr/>
        </p:nvSpPr>
        <p:spPr>
          <a:xfrm>
            <a:off x="3543300" y="5189220"/>
            <a:ext cx="314960" cy="314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765AA0-B8BA-B4B7-5C7A-9CDC15EFBEB4}"/>
              </a:ext>
            </a:extLst>
          </p:cNvPr>
          <p:cNvSpPr/>
          <p:nvPr/>
        </p:nvSpPr>
        <p:spPr>
          <a:xfrm>
            <a:off x="4946226" y="3236431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4EEF234-5167-E487-E941-E3D087C1A975}"/>
              </a:ext>
            </a:extLst>
          </p:cNvPr>
          <p:cNvSpPr/>
          <p:nvPr/>
        </p:nvSpPr>
        <p:spPr>
          <a:xfrm>
            <a:off x="5249655" y="3550450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B25F7F9-B292-A212-09CE-ED81417E15B0}"/>
              </a:ext>
            </a:extLst>
          </p:cNvPr>
          <p:cNvSpPr/>
          <p:nvPr/>
        </p:nvSpPr>
        <p:spPr>
          <a:xfrm>
            <a:off x="5618903" y="3409151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C347B8B-A19B-6CDD-66FF-D5B9B316320B}"/>
              </a:ext>
            </a:extLst>
          </p:cNvPr>
          <p:cNvSpPr/>
          <p:nvPr/>
        </p:nvSpPr>
        <p:spPr>
          <a:xfrm>
            <a:off x="5053218" y="2677631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8191A3D-20E7-1BE3-9142-89F4312F7412}"/>
              </a:ext>
            </a:extLst>
          </p:cNvPr>
          <p:cNvSpPr/>
          <p:nvPr/>
        </p:nvSpPr>
        <p:spPr>
          <a:xfrm>
            <a:off x="5393900" y="2992591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1FF60BC-DB45-B026-2391-FCA7E4047CF6}"/>
              </a:ext>
            </a:extLst>
          </p:cNvPr>
          <p:cNvSpPr/>
          <p:nvPr/>
        </p:nvSpPr>
        <p:spPr>
          <a:xfrm>
            <a:off x="5801739" y="2417046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D2B03A6-5DA1-999E-D28B-98DB5296A3C3}"/>
              </a:ext>
            </a:extLst>
          </p:cNvPr>
          <p:cNvSpPr/>
          <p:nvPr/>
        </p:nvSpPr>
        <p:spPr>
          <a:xfrm>
            <a:off x="5822170" y="2950681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996C097-0B9D-95EF-4161-C43565A95A4C}"/>
              </a:ext>
            </a:extLst>
          </p:cNvPr>
          <p:cNvSpPr/>
          <p:nvPr/>
        </p:nvSpPr>
        <p:spPr>
          <a:xfrm>
            <a:off x="6002444" y="3244051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0C7D9DD-56E0-98F7-868D-15081CF7F149}"/>
              </a:ext>
            </a:extLst>
          </p:cNvPr>
          <p:cNvSpPr/>
          <p:nvPr/>
        </p:nvSpPr>
        <p:spPr>
          <a:xfrm>
            <a:off x="6178587" y="2973945"/>
            <a:ext cx="3149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C9DCEDB-5E3E-E3A8-4800-EFCF234F2DEA}"/>
              </a:ext>
            </a:extLst>
          </p:cNvPr>
          <p:cNvSpPr/>
          <p:nvPr/>
        </p:nvSpPr>
        <p:spPr>
          <a:xfrm>
            <a:off x="7298690" y="4962122"/>
            <a:ext cx="314960" cy="3149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51B6DAF-B085-8B60-FCBB-8E53A8CC0BCE}"/>
              </a:ext>
            </a:extLst>
          </p:cNvPr>
          <p:cNvSpPr/>
          <p:nvPr/>
        </p:nvSpPr>
        <p:spPr>
          <a:xfrm>
            <a:off x="7602119" y="5276141"/>
            <a:ext cx="314960" cy="3149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F6C5454-B3DE-9006-59A0-721FE1259DD1}"/>
              </a:ext>
            </a:extLst>
          </p:cNvPr>
          <p:cNvSpPr/>
          <p:nvPr/>
        </p:nvSpPr>
        <p:spPr>
          <a:xfrm>
            <a:off x="7989883" y="5359083"/>
            <a:ext cx="314960" cy="3149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232E541-FFA5-4BBD-13F5-8B415A71DA9A}"/>
              </a:ext>
            </a:extLst>
          </p:cNvPr>
          <p:cNvSpPr/>
          <p:nvPr/>
        </p:nvSpPr>
        <p:spPr>
          <a:xfrm>
            <a:off x="7405682" y="4403322"/>
            <a:ext cx="314960" cy="3149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6C2C054-1B2C-9ACE-F767-287B2AF5C6EF}"/>
              </a:ext>
            </a:extLst>
          </p:cNvPr>
          <p:cNvSpPr/>
          <p:nvPr/>
        </p:nvSpPr>
        <p:spPr>
          <a:xfrm>
            <a:off x="7746364" y="4718282"/>
            <a:ext cx="314960" cy="3149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8C48F0F-E92F-A2A2-B652-D29230CC3AE1}"/>
              </a:ext>
            </a:extLst>
          </p:cNvPr>
          <p:cNvSpPr/>
          <p:nvPr/>
        </p:nvSpPr>
        <p:spPr>
          <a:xfrm>
            <a:off x="8061324" y="4219073"/>
            <a:ext cx="314960" cy="3149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F8AF62A-F2E8-26A8-2E97-925FDD3EA6EA}"/>
              </a:ext>
            </a:extLst>
          </p:cNvPr>
          <p:cNvSpPr/>
          <p:nvPr/>
        </p:nvSpPr>
        <p:spPr>
          <a:xfrm>
            <a:off x="8077277" y="4800283"/>
            <a:ext cx="314960" cy="3149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D99656D-56F5-A3B6-B373-12BDDC582FDB}"/>
              </a:ext>
            </a:extLst>
          </p:cNvPr>
          <p:cNvSpPr/>
          <p:nvPr/>
        </p:nvSpPr>
        <p:spPr>
          <a:xfrm>
            <a:off x="8469163" y="5115041"/>
            <a:ext cx="314960" cy="3149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05DF37-7FAE-4250-5173-B5D5C73FFC96}"/>
              </a:ext>
            </a:extLst>
          </p:cNvPr>
          <p:cNvSpPr/>
          <p:nvPr/>
        </p:nvSpPr>
        <p:spPr>
          <a:xfrm>
            <a:off x="8535241" y="4554452"/>
            <a:ext cx="314960" cy="3149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C70F66-7EAB-42C2-94C6-A3DCD93F4B73}"/>
              </a:ext>
            </a:extLst>
          </p:cNvPr>
          <p:cNvSpPr/>
          <p:nvPr/>
        </p:nvSpPr>
        <p:spPr>
          <a:xfrm rot="19036582" flipV="1">
            <a:off x="2966145" y="4297485"/>
            <a:ext cx="687950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1468D9-FBCC-B3F4-62E4-7D618DCEA730}"/>
              </a:ext>
            </a:extLst>
          </p:cNvPr>
          <p:cNvSpPr/>
          <p:nvPr/>
        </p:nvSpPr>
        <p:spPr>
          <a:xfrm rot="21391677" flipV="1">
            <a:off x="2341606" y="4145292"/>
            <a:ext cx="687950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99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What is </a:t>
            </a:r>
            <a:r>
              <a:rPr lang="en-US" altLang="ko-KR" sz="4800" dirty="0" err="1"/>
              <a:t>Softmax</a:t>
            </a:r>
            <a:r>
              <a:rPr lang="en-US" altLang="ko-KR" sz="4800" dirty="0"/>
              <a:t>?</a:t>
            </a:r>
            <a:endParaRPr lang="ko-KR" alt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790DC-66D4-9322-BCBB-89276E2B45F6}"/>
              </a:ext>
            </a:extLst>
          </p:cNvPr>
          <p:cNvSpPr txBox="1"/>
          <p:nvPr/>
        </p:nvSpPr>
        <p:spPr>
          <a:xfrm>
            <a:off x="393659" y="2767280"/>
            <a:ext cx="1166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multi-class classification using probability</a:t>
            </a:r>
          </a:p>
        </p:txBody>
      </p:sp>
    </p:spTree>
    <p:extLst>
      <p:ext uri="{BB962C8B-B14F-4D97-AF65-F5344CB8AC3E}">
        <p14:creationId xmlns:p14="http://schemas.microsoft.com/office/powerpoint/2010/main" val="348540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What is </a:t>
            </a:r>
            <a:r>
              <a:rPr lang="en-US" altLang="ko-KR" sz="4800" dirty="0" err="1"/>
              <a:t>Softmax</a:t>
            </a:r>
            <a:r>
              <a:rPr lang="en-US" altLang="ko-KR" sz="4800" dirty="0"/>
              <a:t>?</a:t>
            </a:r>
            <a:endParaRPr lang="ko-KR" alt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790DC-66D4-9322-BCBB-89276E2B45F6}"/>
              </a:ext>
            </a:extLst>
          </p:cNvPr>
          <p:cNvSpPr txBox="1"/>
          <p:nvPr/>
        </p:nvSpPr>
        <p:spPr>
          <a:xfrm>
            <a:off x="393659" y="2767280"/>
            <a:ext cx="1166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multi-class classification using </a:t>
            </a:r>
            <a:r>
              <a:rPr lang="en-US" altLang="ko-KR" sz="4000" dirty="0">
                <a:solidFill>
                  <a:srgbClr val="FF0000"/>
                </a:solidFill>
              </a:rPr>
              <a:t>probability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142D45-2F09-16D2-EF8F-CCA88A60C4A5}"/>
              </a:ext>
            </a:extLst>
          </p:cNvPr>
          <p:cNvSpPr txBox="1"/>
          <p:nvPr/>
        </p:nvSpPr>
        <p:spPr>
          <a:xfrm>
            <a:off x="393659" y="4820669"/>
            <a:ext cx="1166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Cross Entropy Loss</a:t>
            </a:r>
          </a:p>
        </p:txBody>
      </p:sp>
    </p:spTree>
    <p:extLst>
      <p:ext uri="{BB962C8B-B14F-4D97-AF65-F5344CB8AC3E}">
        <p14:creationId xmlns:p14="http://schemas.microsoft.com/office/powerpoint/2010/main" val="324260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/>
              <a:t>Softmax</a:t>
            </a:r>
            <a:r>
              <a:rPr lang="en-US" altLang="ko-KR" sz="4800" dirty="0"/>
              <a:t> Function</a:t>
            </a:r>
            <a:endParaRPr lang="ko-KR" altLang="en-US" sz="4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3A63CE-E051-439F-1814-E45FF2B6B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29" y="1861766"/>
            <a:ext cx="8775741" cy="44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9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7D4E72-D01C-D0DB-D499-675151383214}"/>
              </a:ext>
            </a:extLst>
          </p:cNvPr>
          <p:cNvSpPr txBox="1"/>
          <p:nvPr/>
        </p:nvSpPr>
        <p:spPr>
          <a:xfrm>
            <a:off x="608891" y="767606"/>
            <a:ext cx="807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One-Hot Vector</a:t>
            </a:r>
            <a:endParaRPr lang="ko-KR" alt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E0D95-A4EF-1BA8-3DCC-4956C8AD236E}"/>
              </a:ext>
            </a:extLst>
          </p:cNvPr>
          <p:cNvSpPr txBox="1"/>
          <p:nvPr/>
        </p:nvSpPr>
        <p:spPr>
          <a:xfrm>
            <a:off x="608891" y="2002848"/>
            <a:ext cx="11069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People = {Height, Weight, Foot size}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C37FB6-4DC3-8E95-E68F-EA7F39DE3E6C}"/>
                  </a:ext>
                </a:extLst>
              </p:cNvPr>
              <p:cNvSpPr txBox="1"/>
              <p:nvPr/>
            </p:nvSpPr>
            <p:spPr>
              <a:xfrm>
                <a:off x="3943667" y="3238090"/>
                <a:ext cx="1049005" cy="1953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C37FB6-4DC3-8E95-E68F-EA7F39DE3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667" y="3238090"/>
                <a:ext cx="1049005" cy="19533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E1F27C-977A-D906-A504-2CF71C825388}"/>
                  </a:ext>
                </a:extLst>
              </p:cNvPr>
              <p:cNvSpPr txBox="1"/>
              <p:nvPr/>
            </p:nvSpPr>
            <p:spPr>
              <a:xfrm>
                <a:off x="6386512" y="3238090"/>
                <a:ext cx="1049005" cy="1953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E1F27C-977A-D906-A504-2CF71C825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512" y="3238090"/>
                <a:ext cx="1049005" cy="19533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4F52C3-EFD0-0E28-B7D4-3B3908C284BA}"/>
                  </a:ext>
                </a:extLst>
              </p:cNvPr>
              <p:cNvSpPr txBox="1"/>
              <p:nvPr/>
            </p:nvSpPr>
            <p:spPr>
              <a:xfrm>
                <a:off x="8829357" y="3238090"/>
                <a:ext cx="1049005" cy="19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4F52C3-EFD0-0E28-B7D4-3B3908C28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357" y="3238090"/>
                <a:ext cx="1049005" cy="19485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8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B5ED1-1372-BB56-E895-026968B623F6}"/>
              </a:ext>
            </a:extLst>
          </p:cNvPr>
          <p:cNvSpPr txBox="1"/>
          <p:nvPr/>
        </p:nvSpPr>
        <p:spPr>
          <a:xfrm>
            <a:off x="929398" y="737031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Error Function – Cross Entropy</a:t>
            </a:r>
            <a:endParaRPr lang="ko-KR" altLang="en-US" sz="4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C71E5D-B5D4-80E6-FB41-001503BD1665}"/>
              </a:ext>
            </a:extLst>
          </p:cNvPr>
          <p:cNvSpPr/>
          <p:nvPr/>
        </p:nvSpPr>
        <p:spPr>
          <a:xfrm>
            <a:off x="1604211" y="3142247"/>
            <a:ext cx="3031957" cy="573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?g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3C97C4-C126-A479-2C75-EB3875D3B614}"/>
              </a:ext>
            </a:extLst>
          </p:cNvPr>
          <p:cNvSpPr/>
          <p:nvPr/>
        </p:nvSpPr>
        <p:spPr>
          <a:xfrm>
            <a:off x="1604211" y="3715752"/>
            <a:ext cx="3031957" cy="5735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?g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D480D7-1B46-7C93-6ED8-253C8D5AE10F}"/>
              </a:ext>
            </a:extLst>
          </p:cNvPr>
          <p:cNvSpPr/>
          <p:nvPr/>
        </p:nvSpPr>
        <p:spPr>
          <a:xfrm>
            <a:off x="7555832" y="3142247"/>
            <a:ext cx="3031957" cy="573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Xg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7AB428-89A4-EC26-DA1A-58E87E370E6D}"/>
              </a:ext>
            </a:extLst>
          </p:cNvPr>
          <p:cNvSpPr/>
          <p:nvPr/>
        </p:nvSpPr>
        <p:spPr>
          <a:xfrm>
            <a:off x="7555832" y="3715752"/>
            <a:ext cx="3031957" cy="5735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04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DB5ED1-1372-BB56-E895-026968B623F6}"/>
              </a:ext>
            </a:extLst>
          </p:cNvPr>
          <p:cNvSpPr txBox="1"/>
          <p:nvPr/>
        </p:nvSpPr>
        <p:spPr>
          <a:xfrm>
            <a:off x="929398" y="737031"/>
            <a:ext cx="1041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Error Function – Cross Entropy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2DCA8-A57A-5451-4B4A-953336A9E81F}"/>
                  </a:ext>
                </a:extLst>
              </p:cNvPr>
              <p:cNvSpPr txBox="1"/>
              <p:nvPr/>
            </p:nvSpPr>
            <p:spPr>
              <a:xfrm>
                <a:off x="1168382" y="2420807"/>
                <a:ext cx="8485400" cy="2076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4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4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48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2DCA8-A57A-5451-4B4A-953336A9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382" y="2420807"/>
                <a:ext cx="8485400" cy="2076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72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147</Words>
  <Application>Microsoft Office PowerPoint</Application>
  <PresentationFormat>와이드스크린</PresentationFormat>
  <Paragraphs>40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gg sans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현서 이</dc:creator>
  <cp:lastModifiedBy>현서 이</cp:lastModifiedBy>
  <cp:revision>15</cp:revision>
  <dcterms:created xsi:type="dcterms:W3CDTF">2023-03-19T11:18:11Z</dcterms:created>
  <dcterms:modified xsi:type="dcterms:W3CDTF">2023-04-26T10:25:41Z</dcterms:modified>
</cp:coreProperties>
</file>