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66" d="100"/>
          <a:sy n="66" d="100"/>
        </p:scale>
        <p:origin x="3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948-B376-4FA1-A741-13839A673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8116-6314-40AC-9D4C-94441565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CC55-F2FD-4C72-B06A-D52C9DF9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3FD46-EFF4-45A3-956C-E62318FE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E584-3AB5-4698-A09C-88D87565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1C86-9D7F-499F-82F2-8F21FF68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6BACD-F2B1-41CD-8933-17923949B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88D7-733E-4E75-AF81-5A77BD12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4225-7532-41AF-B034-9D6703C7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0C3EB-7DFD-4AE5-8111-3C04185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C84D6-863E-46BD-BCA2-018EAE5F6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8BC01-AF3B-4ABF-9653-8E05FB63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B49E-0BB0-486C-A871-AF4CF28F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F03B-3A0B-4BCE-A384-343739B4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9BF8-1FC7-4A67-8E73-BA8B33A0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8D04-C1C3-4185-BBBD-513CE5BD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E3D6-5FB6-4066-8346-068A765A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7E24-C0CF-4217-88D9-1144B8CC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99A-78CB-4393-8E89-CC663B8F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AC93-9175-471F-B348-86BDB9AF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7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F58-213D-4953-8581-A625927D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1C54B-961B-451B-840E-9A4E188D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9A62-4B60-4794-8081-41C18108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94BD-A5BD-4CF7-863B-24C3B307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8F94-04CA-4C0D-96AA-A3D456B6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4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48A9-3B49-4A15-9CDD-CB24BCFF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8659-7865-4915-829F-A83EB9BBA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38C8D-4B70-40AD-8202-37438F993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6A37-663A-4860-B421-E735EF93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467C3-6FE2-4612-A343-B930ADF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53D27-F200-40A8-B5C1-0C58E1D0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93A0-1EA4-495D-B731-2841ED34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37786-3E42-4BBD-8D0C-49C508DF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7622-AA28-4C57-9D59-DF1BD53F0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FC336-D2E7-4D0F-BC04-F96CC2F6D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AA6F3-86A9-465E-8708-0FDEF8E6A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A57C0-215A-48C2-B5FA-B60297A9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A6E1B-105A-4BC9-98CF-35EB40C9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BEF85-1EEB-4987-8065-3BA1A59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08FC-3FA7-4C70-8289-CB28ACDC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57AC9-F02D-4DC7-9E40-27F618C5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DEF6-7EB5-4277-BFF3-BC6AB738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65C39-347A-4BF9-8F4F-7EBBA36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5A131-3348-4571-BFA3-97CE7DD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8D23B-65E1-4D78-A35B-F95E8CA6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2D3C2-5C42-4608-B96E-A409F9A0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BCF6-E637-48C6-BE74-A8657128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422E-F730-419A-B255-90822FFB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A9FBE-92BA-4E26-9BD3-D45866B9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E0B4C-C458-45CD-A95D-B793DA9C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99220-3A9E-40DB-B638-4B8873B0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08E37-3679-4586-A057-B649B4CD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68EC-8517-440F-8BBD-8EBDDCAA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58D8E-D55F-4DA9-BBEB-02CA51598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3623-64FD-4C94-8861-CBD87651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A8238-889F-48E6-9B09-10DD36AB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9A695-336E-4BCD-9C0C-29479E2F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3599-DFCE-461A-8B5B-BBD3FCA5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2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AA74C-3C1F-49B0-9712-F632F7AD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3FF1C-DFE1-40EB-80C1-0B449B1DC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B6A2-5D80-48F6-BECC-4D46E0F6B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F165-EB43-41DB-A020-D92D48DDB3E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1951-D456-4ED5-963B-749FB2B87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D05F9-F939-4BBD-BB49-0A8ADE48A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905F-7EE3-46C6-A7DC-5FB235F5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5AF51-8444-4470-A09F-330B597EB01D}"/>
              </a:ext>
            </a:extLst>
          </p:cNvPr>
          <p:cNvSpPr txBox="1"/>
          <p:nvPr/>
        </p:nvSpPr>
        <p:spPr>
          <a:xfrm>
            <a:off x="1112406" y="2456926"/>
            <a:ext cx="11571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Front End</a:t>
            </a:r>
          </a:p>
          <a:p>
            <a:r>
              <a:rPr lang="en-US" sz="800" dirty="0"/>
              <a:t>Displays processed image, original image and metrics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2459B-567E-41B7-8627-2D47524B9C5D}"/>
              </a:ext>
            </a:extLst>
          </p:cNvPr>
          <p:cNvSpPr txBox="1"/>
          <p:nvPr/>
        </p:nvSpPr>
        <p:spPr>
          <a:xfrm>
            <a:off x="1020287" y="4947387"/>
            <a:ext cx="125740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</a:t>
            </a:r>
          </a:p>
          <a:p>
            <a:r>
              <a:rPr lang="en-US" sz="800" dirty="0"/>
              <a:t>Uploads image, description and export type 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8619B-3DCC-43C6-96D5-97293C75A162}"/>
              </a:ext>
            </a:extLst>
          </p:cNvPr>
          <p:cNvSpPr txBox="1"/>
          <p:nvPr/>
        </p:nvSpPr>
        <p:spPr>
          <a:xfrm>
            <a:off x="6493609" y="2436591"/>
            <a:ext cx="114572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Back End</a:t>
            </a:r>
          </a:p>
          <a:p>
            <a:r>
              <a:rPr lang="en-US" sz="800" dirty="0"/>
              <a:t>Image processing, determines image 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6A090-0618-4F42-9FC4-8216FB0D22A4}"/>
              </a:ext>
            </a:extLst>
          </p:cNvPr>
          <p:cNvSpPr txBox="1"/>
          <p:nvPr/>
        </p:nvSpPr>
        <p:spPr>
          <a:xfrm>
            <a:off x="6448610" y="5296261"/>
            <a:ext cx="114572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sz="800" dirty="0"/>
              <a:t>Stores b64 of original image, processed image, metrics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C7F3E3-C567-4F8F-834B-165CC22290DC}"/>
              </a:ext>
            </a:extLst>
          </p:cNvPr>
          <p:cNvCxnSpPr>
            <a:cxnSpLocks/>
          </p:cNvCxnSpPr>
          <p:nvPr/>
        </p:nvCxnSpPr>
        <p:spPr>
          <a:xfrm flipV="1">
            <a:off x="2018026" y="3202818"/>
            <a:ext cx="0" cy="17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18C256-4F87-4573-AE26-D1C4C2E0FA6D}"/>
              </a:ext>
            </a:extLst>
          </p:cNvPr>
          <p:cNvSpPr txBox="1"/>
          <p:nvPr/>
        </p:nvSpPr>
        <p:spPr>
          <a:xfrm rot="16200000">
            <a:off x="1332669" y="3840656"/>
            <a:ext cx="173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Image, processing method, file type, UUID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3C16BB-23CA-4701-A780-1FF93AD9F34A}"/>
              </a:ext>
            </a:extLst>
          </p:cNvPr>
          <p:cNvCxnSpPr>
            <a:cxnSpLocks/>
          </p:cNvCxnSpPr>
          <p:nvPr/>
        </p:nvCxnSpPr>
        <p:spPr>
          <a:xfrm flipV="1">
            <a:off x="2256772" y="3140144"/>
            <a:ext cx="41709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3DF1E1-C4FB-4982-B420-87928CDB24DC}"/>
              </a:ext>
            </a:extLst>
          </p:cNvPr>
          <p:cNvSpPr txBox="1"/>
          <p:nvPr/>
        </p:nvSpPr>
        <p:spPr>
          <a:xfrm>
            <a:off x="2409169" y="3140146"/>
            <a:ext cx="376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List: b64string, UUID, type image process, export file type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3D7DD3-79B3-4248-B726-ABA6B184C953}"/>
              </a:ext>
            </a:extLst>
          </p:cNvPr>
          <p:cNvCxnSpPr>
            <a:cxnSpLocks/>
          </p:cNvCxnSpPr>
          <p:nvPr/>
        </p:nvCxnSpPr>
        <p:spPr>
          <a:xfrm>
            <a:off x="6601005" y="3195629"/>
            <a:ext cx="0" cy="210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98612D-C319-478B-8C47-0874DE61A4BC}"/>
              </a:ext>
            </a:extLst>
          </p:cNvPr>
          <p:cNvCxnSpPr/>
          <p:nvPr/>
        </p:nvCxnSpPr>
        <p:spPr>
          <a:xfrm flipH="1">
            <a:off x="2256774" y="2833487"/>
            <a:ext cx="417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98D631-A46A-4B29-92D6-9702A83937E2}"/>
              </a:ext>
            </a:extLst>
          </p:cNvPr>
          <p:cNvSpPr txBox="1"/>
          <p:nvPr/>
        </p:nvSpPr>
        <p:spPr>
          <a:xfrm>
            <a:off x="3291840" y="2500083"/>
            <a:ext cx="245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List: b64 string, metrics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C9036-9029-462E-82CF-9CAE23C1109F}"/>
              </a:ext>
            </a:extLst>
          </p:cNvPr>
          <p:cNvCxnSpPr>
            <a:cxnSpLocks/>
          </p:cNvCxnSpPr>
          <p:nvPr/>
        </p:nvCxnSpPr>
        <p:spPr>
          <a:xfrm flipV="1">
            <a:off x="7315200" y="3181221"/>
            <a:ext cx="0" cy="203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8D09FA-5BCD-408A-91BC-12AF6C105F4B}"/>
              </a:ext>
            </a:extLst>
          </p:cNvPr>
          <p:cNvSpPr txBox="1"/>
          <p:nvPr/>
        </p:nvSpPr>
        <p:spPr>
          <a:xfrm rot="16200000">
            <a:off x="5457359" y="4006447"/>
            <a:ext cx="191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List: b64 string, metrics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B0321-354D-4FD2-B8DB-9B8F925302EC}"/>
              </a:ext>
            </a:extLst>
          </p:cNvPr>
          <p:cNvSpPr txBox="1"/>
          <p:nvPr/>
        </p:nvSpPr>
        <p:spPr>
          <a:xfrm rot="16200000">
            <a:off x="6543814" y="4045168"/>
            <a:ext cx="191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List: b64 string, metrics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27AB67-7B48-4CEF-BDB7-1942B700B703}"/>
              </a:ext>
            </a:extLst>
          </p:cNvPr>
          <p:cNvCxnSpPr/>
          <p:nvPr/>
        </p:nvCxnSpPr>
        <p:spPr>
          <a:xfrm>
            <a:off x="1395663" y="3202818"/>
            <a:ext cx="0" cy="174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6F07E0-4DC3-4ED9-871A-F8000EBD6DD5}"/>
              </a:ext>
            </a:extLst>
          </p:cNvPr>
          <p:cNvSpPr txBox="1"/>
          <p:nvPr/>
        </p:nvSpPr>
        <p:spPr>
          <a:xfrm rot="16200000">
            <a:off x="449710" y="3767860"/>
            <a:ext cx="156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Image, metrics</a:t>
            </a:r>
          </a:p>
        </p:txBody>
      </p:sp>
    </p:spTree>
    <p:extLst>
      <p:ext uri="{BB962C8B-B14F-4D97-AF65-F5344CB8AC3E}">
        <p14:creationId xmlns:p14="http://schemas.microsoft.com/office/powerpoint/2010/main" val="82809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Carroll</dc:creator>
  <cp:lastModifiedBy>Katie Carroll</cp:lastModifiedBy>
  <cp:revision>4</cp:revision>
  <dcterms:created xsi:type="dcterms:W3CDTF">2018-04-25T14:54:43Z</dcterms:created>
  <dcterms:modified xsi:type="dcterms:W3CDTF">2018-04-25T15:18:47Z</dcterms:modified>
</cp:coreProperties>
</file>