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5855E-BC0D-4296-888A-1DE17810E7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7B290B-79A7-402E-9EE8-74E605E420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38345-036B-4E6A-AF05-8C10448CF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86AA0-A66E-478D-9F49-9670DD27F7A2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35D97-60CC-476B-AE2F-EB83FE541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2DEE2-0016-424A-8402-927B3D805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93774-DC31-4013-B6FD-177E0C29D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579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AE6DD-32CB-4472-A209-6A8C17EFB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A484EE-F891-4D90-A6BA-C778106413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D79F2-5A70-4D66-A09B-C26442543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86AA0-A66E-478D-9F49-9670DD27F7A2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ADF710-12E0-419A-8BAF-EB60A156E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53876-61C7-4021-90F2-BE993FFAD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93774-DC31-4013-B6FD-177E0C29D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540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E93F5F-AF98-4000-A26B-54A17A3B20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C6C3C7-6563-4683-9D2E-6DDF2A8855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0712E-BE2A-4B05-845A-486506B33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86AA0-A66E-478D-9F49-9670DD27F7A2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DEB75C-ED6C-4A6F-95D3-3AF44B256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1DD5A1-50F1-44FB-828D-A71C4EF75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93774-DC31-4013-B6FD-177E0C29D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178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E32AF-8FD2-4816-A645-E9545787C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06346-FC0A-4549-8B0C-CC93409E2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28A296-35AE-42DA-A5CA-1B6E3D665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86AA0-A66E-478D-9F49-9670DD27F7A2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12555-0897-4A41-9128-36B9D8A76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6A173-25C4-4216-A36C-F506969CC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93774-DC31-4013-B6FD-177E0C29D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413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C7A24-ABE1-43B1-B102-7D181C34C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DC8278-7187-4760-A02E-866BA100A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B0C8C-5357-46D5-8703-6D5054C67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86AA0-A66E-478D-9F49-9670DD27F7A2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33CAE-886E-4549-98F5-F38185CDF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0B8C4-5194-4D79-8E7F-A0FE89AFF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93774-DC31-4013-B6FD-177E0C29D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540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FEBA5-57B3-4F72-A79D-6CFADD29A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84C71-6C99-404E-82B6-0EDA85426F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5C12AE-5491-44F2-AFF6-7BE27CAB92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D8AEFB-93B7-4AFE-B4B3-5DE90AC2B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86AA0-A66E-478D-9F49-9670DD27F7A2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2AE400-D3CF-4C33-95D4-AF2B9501E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34F163-7596-422F-9933-3A681C4F3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93774-DC31-4013-B6FD-177E0C29D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310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BE8FB-BA48-43E5-9688-3D010FDBA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638047-0F8E-4BC3-94CD-3B31800266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EF2B73-D534-4AFE-8AF7-A9956C830F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BC0535-58D4-4FCA-8432-C3FBB20C35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FE7B65-4E92-4D9B-BDB5-3CB5A0E398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11FAE1-42E2-417B-BB4D-F4EEBD2C4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86AA0-A66E-478D-9F49-9670DD27F7A2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F57241-F3DC-48BF-9520-8CBFCC91E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74CE02-44B7-48A4-91F5-31F4DC1C5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93774-DC31-4013-B6FD-177E0C29D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755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65B95-BB9E-479E-9538-A300DD029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B529F4-3AD2-4EAE-AB76-3C243ACA7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86AA0-A66E-478D-9F49-9670DD27F7A2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2D19F3-432C-4B59-955D-D16DE0F1B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5D7401-EEDB-4715-BE5E-2CEC0E02B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93774-DC31-4013-B6FD-177E0C29D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519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8B45A3-2FC8-4811-A4E7-C994DC7FD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86AA0-A66E-478D-9F49-9670DD27F7A2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446898-DA00-45DA-81AD-51ACA3AB5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933C86-B0B2-4CDC-9B43-1596C50EF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93774-DC31-4013-B6FD-177E0C29D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602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05575-F9CD-4BFE-94C6-968621271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C9EC6-0E28-4CED-B28D-2B9ED1955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4BC196-79D3-4F8C-A443-1BEE0E3DB0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0AEF18-A80F-49B6-B098-AEF7BC00C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86AA0-A66E-478D-9F49-9670DD27F7A2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581EEE-D228-4C90-A3DC-3C431C21F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05E5FA-939F-4F3A-BA9C-D6F0E068C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93774-DC31-4013-B6FD-177E0C29D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40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E69EA-5738-434A-8490-ED8EA63DE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D824A0-B2DE-4CE1-A556-9A1EC88718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3536C6-D071-4A4F-8562-B96996E910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0A3F8B-6BAA-4EFF-BC18-2A86AD592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86AA0-A66E-478D-9F49-9670DD27F7A2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F05BBC-F634-457F-97A7-C763B7CDB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B6C6B-3AAE-467A-8109-926EB62E6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93774-DC31-4013-B6FD-177E0C29D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141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4EB804-3881-45B7-B08E-0C7FFB807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14EAF-F185-4BB4-9610-4E8C01148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20F6B-E5F3-4AA2-82BA-7847FCD018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86AA0-A66E-478D-9F49-9670DD27F7A2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FA54C-AD36-4FA2-8D67-E02B7DF749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1C42D-AD84-4441-8BBD-3E105E8FBF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93774-DC31-4013-B6FD-177E0C29D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662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B7A41-E1EB-4BCC-8D00-764823C336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impacts CAASP test scores in CA school districts?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10D4D7-5BF8-4628-9C3A-8C17C3263C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77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9423D-6191-48E4-8360-634389F9C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the school type impact test scores – Magnet schools vs Public Schools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2DC65-5B88-49AD-AB3B-87B24D642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Warren</a:t>
            </a:r>
          </a:p>
        </p:txBody>
      </p:sp>
    </p:spTree>
    <p:extLst>
      <p:ext uri="{BB962C8B-B14F-4D97-AF65-F5344CB8AC3E}">
        <p14:creationId xmlns:p14="http://schemas.microsoft.com/office/powerpoint/2010/main" val="3424678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EEA80-228C-4008-A043-DDE1C62CE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Teacher Experience Impact Test Scores?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10B6D-37E0-4BA9-A133-C2DAF6B4C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Kelly</a:t>
            </a:r>
          </a:p>
        </p:txBody>
      </p:sp>
    </p:spTree>
    <p:extLst>
      <p:ext uri="{BB962C8B-B14F-4D97-AF65-F5344CB8AC3E}">
        <p14:creationId xmlns:p14="http://schemas.microsoft.com/office/powerpoint/2010/main" val="630557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3D9B9-ED76-4D34-A493-EFA80FFB9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???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4FA5C-5D97-4EAB-AE17-388553652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Rabia</a:t>
            </a:r>
          </a:p>
        </p:txBody>
      </p:sp>
    </p:spTree>
    <p:extLst>
      <p:ext uri="{BB962C8B-B14F-4D97-AF65-F5344CB8AC3E}">
        <p14:creationId xmlns:p14="http://schemas.microsoft.com/office/powerpoint/2010/main" val="392366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9B5D0-F571-42A0-B5F0-B52BB51A3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???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BDED6-2675-474A-B240-C750103D0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Sunny</a:t>
            </a:r>
          </a:p>
        </p:txBody>
      </p:sp>
    </p:spTree>
    <p:extLst>
      <p:ext uri="{BB962C8B-B14F-4D97-AF65-F5344CB8AC3E}">
        <p14:creationId xmlns:p14="http://schemas.microsoft.com/office/powerpoint/2010/main" val="3285333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36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What impacts CAASP test scores in CA school districts?</vt:lpstr>
      <vt:lpstr>Does the school type impact test scores – Magnet schools vs Public Schools</vt:lpstr>
      <vt:lpstr>Does Teacher Experience Impact Test Scores?</vt:lpstr>
      <vt:lpstr>???</vt:lpstr>
      <vt:lpstr>???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impacts CAASP test scores in CA school districts?</dc:title>
  <dc:creator>McClendon, Kelly</dc:creator>
  <cp:lastModifiedBy>McClendon, Kelly</cp:lastModifiedBy>
  <cp:revision>2</cp:revision>
  <dcterms:created xsi:type="dcterms:W3CDTF">2020-05-27T03:39:26Z</dcterms:created>
  <dcterms:modified xsi:type="dcterms:W3CDTF">2020-05-27T04:37:58Z</dcterms:modified>
</cp:coreProperties>
</file>