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1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9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2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0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8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1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0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43900" y="1644266"/>
            <a:ext cx="1856096" cy="1132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Husky Computer</a:t>
            </a:r>
          </a:p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(Ubuntu)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8599" y="3329252"/>
            <a:ext cx="1856096" cy="1132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Collection Computer</a:t>
            </a:r>
          </a:p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(Windows)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78599" y="1644266"/>
            <a:ext cx="1856096" cy="1132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Husky Interface Computer</a:t>
            </a:r>
          </a:p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(Ubuntu)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43900" y="3329252"/>
            <a:ext cx="1856096" cy="1132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Husky Microcontroller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34695" y="1957589"/>
            <a:ext cx="1709205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4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gitech controll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81" y="990129"/>
            <a:ext cx="5867871" cy="586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24259" y="2962141"/>
            <a:ext cx="1348186" cy="17177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439952" y="4001111"/>
            <a:ext cx="1466427" cy="15500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076049" y="4487952"/>
            <a:ext cx="1633503" cy="7591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7" idx="3"/>
          </p:cNvCxnSpPr>
          <p:nvPr/>
        </p:nvCxnSpPr>
        <p:spPr>
          <a:xfrm flipV="1">
            <a:off x="2957738" y="4673146"/>
            <a:ext cx="1519719" cy="28335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0978" y="2082018"/>
            <a:ext cx="1" cy="88012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09332" y="2082017"/>
            <a:ext cx="163333" cy="880124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89531" y="1730327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Resume</a:t>
            </a:r>
            <a:endParaRPr lang="en-US" sz="2400" b="1"/>
          </a:p>
        </p:txBody>
      </p:sp>
      <p:sp>
        <p:nvSpPr>
          <p:cNvPr id="23" name="TextBox 22"/>
          <p:cNvSpPr txBox="1"/>
          <p:nvPr/>
        </p:nvSpPr>
        <p:spPr>
          <a:xfrm>
            <a:off x="5773148" y="1730327"/>
            <a:ext cx="993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Preset</a:t>
            </a:r>
            <a:endParaRPr lang="en-US" sz="2400" b="1"/>
          </a:p>
        </p:txBody>
      </p:sp>
      <p:sp>
        <p:nvSpPr>
          <p:cNvPr id="24" name="TextBox 23"/>
          <p:cNvSpPr txBox="1"/>
          <p:nvPr/>
        </p:nvSpPr>
        <p:spPr>
          <a:xfrm>
            <a:off x="8709552" y="3659526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Cancel</a:t>
            </a:r>
            <a:endParaRPr lang="en-US" sz="2400" b="1"/>
          </a:p>
        </p:txBody>
      </p:sp>
      <p:sp>
        <p:nvSpPr>
          <p:cNvPr id="25" name="TextBox 24"/>
          <p:cNvSpPr txBox="1"/>
          <p:nvPr/>
        </p:nvSpPr>
        <p:spPr>
          <a:xfrm>
            <a:off x="7623886" y="1638267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Enable 2</a:t>
            </a:r>
            <a:endParaRPr lang="en-US" sz="2400" b="1"/>
          </a:p>
        </p:txBody>
      </p:sp>
      <p:sp>
        <p:nvSpPr>
          <p:cNvPr id="26" name="TextBox 25"/>
          <p:cNvSpPr txBox="1"/>
          <p:nvPr/>
        </p:nvSpPr>
        <p:spPr>
          <a:xfrm>
            <a:off x="2941548" y="1638267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Enable 1</a:t>
            </a:r>
            <a:endParaRPr lang="en-US" sz="2400" b="1"/>
          </a:p>
        </p:txBody>
      </p:sp>
      <p:sp>
        <p:nvSpPr>
          <p:cNvPr id="27" name="TextBox 26"/>
          <p:cNvSpPr txBox="1"/>
          <p:nvPr/>
        </p:nvSpPr>
        <p:spPr>
          <a:xfrm>
            <a:off x="1302650" y="2546642"/>
            <a:ext cx="1320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Increase </a:t>
            </a:r>
          </a:p>
          <a:p>
            <a:pPr algn="ctr"/>
            <a:r>
              <a:rPr lang="en-US" sz="2400" b="1" smtClean="0"/>
              <a:t>Speed</a:t>
            </a:r>
            <a:endParaRPr lang="en-US" sz="2400" b="1"/>
          </a:p>
        </p:txBody>
      </p:sp>
      <p:sp>
        <p:nvSpPr>
          <p:cNvPr id="28" name="TextBox 27"/>
          <p:cNvSpPr txBox="1"/>
          <p:nvPr/>
        </p:nvSpPr>
        <p:spPr>
          <a:xfrm>
            <a:off x="1261917" y="3732865"/>
            <a:ext cx="1354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Decrease</a:t>
            </a:r>
          </a:p>
          <a:p>
            <a:pPr algn="ctr"/>
            <a:r>
              <a:rPr lang="en-US" sz="2400" b="1" smtClean="0"/>
              <a:t>Speed</a:t>
            </a:r>
            <a:endParaRPr lang="en-US" sz="2400" b="1"/>
          </a:p>
        </p:txBody>
      </p:sp>
      <p:sp>
        <p:nvSpPr>
          <p:cNvPr id="29" name="TextBox 28"/>
          <p:cNvSpPr txBox="1"/>
          <p:nvPr/>
        </p:nvSpPr>
        <p:spPr>
          <a:xfrm>
            <a:off x="8709552" y="4257119"/>
            <a:ext cx="760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Turn</a:t>
            </a:r>
            <a:endParaRPr lang="en-US" sz="2400" b="1"/>
          </a:p>
        </p:txBody>
      </p:sp>
      <p:sp>
        <p:nvSpPr>
          <p:cNvPr id="36" name="TextBox 35"/>
          <p:cNvSpPr txBox="1"/>
          <p:nvPr/>
        </p:nvSpPr>
        <p:spPr>
          <a:xfrm>
            <a:off x="8357532" y="2884603"/>
            <a:ext cx="130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Override</a:t>
            </a:r>
            <a:endParaRPr lang="en-US" sz="2400" b="1"/>
          </a:p>
        </p:txBody>
      </p:sp>
      <p:sp>
        <p:nvSpPr>
          <p:cNvPr id="37" name="TextBox 36"/>
          <p:cNvSpPr txBox="1"/>
          <p:nvPr/>
        </p:nvSpPr>
        <p:spPr>
          <a:xfrm>
            <a:off x="818691" y="4725669"/>
            <a:ext cx="213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Override speed</a:t>
            </a:r>
            <a:endParaRPr lang="en-US" sz="2400" b="1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623886" y="3881861"/>
            <a:ext cx="1085666" cy="11925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259907" y="3115435"/>
            <a:ext cx="1097625" cy="39737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465556" y="2044837"/>
            <a:ext cx="363574" cy="19882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53217" y="2082017"/>
            <a:ext cx="388504" cy="18630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3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0584005" y="2788949"/>
            <a:ext cx="897924" cy="1371600"/>
          </a:xfrm>
          <a:prstGeom prst="rect">
            <a:avLst/>
          </a:prstGeom>
          <a:noFill/>
          <a:ln w="15875" cap="rnd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70C0"/>
                </a:solidFill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10574769" y="4183111"/>
            <a:ext cx="897924" cy="1371600"/>
          </a:xfrm>
          <a:prstGeom prst="rect">
            <a:avLst/>
          </a:prstGeom>
          <a:noFill/>
          <a:ln w="15875" cap="rnd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70C0"/>
                </a:solidFill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8961209" y="3431745"/>
            <a:ext cx="1145060" cy="1445056"/>
          </a:xfrm>
          <a:prstGeom prst="rect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Robot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3043" y="318236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solidFill>
                  <a:prstClr val="black"/>
                </a:solidFill>
                <a:latin typeface="Century Gothic" panose="020B0502020202020204"/>
              </a:rPr>
              <a:t>Left </a:t>
            </a:r>
          </a:p>
          <a:p>
            <a:pPr algn="ctr"/>
            <a:r>
              <a:rPr lang="en-US" sz="1600">
                <a:solidFill>
                  <a:prstClr val="black"/>
                </a:solidFill>
                <a:latin typeface="Century Gothic" panose="020B0502020202020204"/>
              </a:rPr>
              <a:t>Camera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23044" y="457652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solidFill>
                  <a:prstClr val="black"/>
                </a:solidFill>
                <a:latin typeface="Century Gothic" panose="020B0502020202020204"/>
              </a:rPr>
              <a:t>Right</a:t>
            </a:r>
          </a:p>
          <a:p>
            <a:pPr algn="ctr"/>
            <a:r>
              <a:rPr lang="en-US" sz="1600">
                <a:solidFill>
                  <a:prstClr val="black"/>
                </a:solidFill>
                <a:latin typeface="Century Gothic" panose="020B0502020202020204"/>
              </a:rPr>
              <a:t>Camera</a:t>
            </a:r>
            <a:endParaRPr lang="en-US" sz="160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811211" y="4726803"/>
            <a:ext cx="554462" cy="106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690913" y="4726802"/>
            <a:ext cx="554462" cy="106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811211" y="3474748"/>
            <a:ext cx="554462" cy="106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704767" y="3474748"/>
            <a:ext cx="554462" cy="1069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0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40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</dc:creator>
  <cp:lastModifiedBy>Kyle</cp:lastModifiedBy>
  <cp:revision>6</cp:revision>
  <dcterms:created xsi:type="dcterms:W3CDTF">2016-10-09T22:09:32Z</dcterms:created>
  <dcterms:modified xsi:type="dcterms:W3CDTF">2016-10-12T06:13:40Z</dcterms:modified>
</cp:coreProperties>
</file>